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6806" autoAdjust="0"/>
  </p:normalViewPr>
  <p:slideViewPr>
    <p:cSldViewPr snapToGrid="0" showGuides="1">
      <p:cViewPr>
        <p:scale>
          <a:sx n="64" d="100"/>
          <a:sy n="64" d="100"/>
        </p:scale>
        <p:origin x="1566" y="150"/>
      </p:cViewPr>
      <p:guideLst>
        <p:guide orient="horz" pos="2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27104B-7955-4627-8E4D-6027F1237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A8D0A-B67E-487A-B654-A1D7F2D4D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C77D5-C873-4DAB-BB9B-C3AC2EB67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E22DF-F848-4FD6-A299-7F8305E92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DD856-17F4-49D9-9F6C-C915DD373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A6D3A-21FB-4EDA-A125-2E48A7C5A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ECDEF-030D-4C4F-9238-5A36CC30F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03D9B-0D1A-42A9-B835-C44AB84E6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6A5AA-5AF4-4115-AF88-A136AB7C3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0C45F-9525-4F9B-B96E-B4B29064C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E3EF-F9DD-4694-A1EF-8A457D7DC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EEFBD-53A2-4AE5-9E20-3F9538200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B5AEF7-837D-4463-8B07-1B98D17FE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0" y="450850"/>
            <a:ext cx="5918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 dirty="0"/>
              <a:t>HLZ: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433" y="700088"/>
            <a:ext cx="374065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b="1" u="sng" dirty="0"/>
              <a:t>Radio</a:t>
            </a:r>
          </a:p>
          <a:p>
            <a:r>
              <a:rPr lang="en-US" sz="800" dirty="0"/>
              <a:t>VHF (Primary): 	</a:t>
            </a:r>
          </a:p>
          <a:p>
            <a:r>
              <a:rPr lang="en-US" sz="800" dirty="0"/>
              <a:t>UHF (Secondary):  </a:t>
            </a:r>
          </a:p>
          <a:p>
            <a:r>
              <a:rPr lang="en-US" sz="800" dirty="0"/>
              <a:t>FM (Alternate):	 </a:t>
            </a:r>
          </a:p>
          <a:p>
            <a:r>
              <a:rPr lang="en-US" sz="800" dirty="0"/>
              <a:t>FARP:</a:t>
            </a:r>
          </a:p>
          <a:p>
            <a:r>
              <a:rPr lang="en-US" sz="800" dirty="0"/>
              <a:t>PMVS:</a:t>
            </a:r>
          </a:p>
          <a:p>
            <a:r>
              <a:rPr lang="en-US" sz="800" dirty="0"/>
              <a:t>*Runway Available Times / Length: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783138" y="425450"/>
            <a:ext cx="253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ROTARY WING ONLY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0" y="795338"/>
            <a:ext cx="4572000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u="sng" dirty="0"/>
              <a:t>Reporting Points:</a:t>
            </a:r>
          </a:p>
          <a:p>
            <a:endParaRPr lang="en-US" sz="900" b="1" dirty="0"/>
          </a:p>
          <a:p>
            <a:endParaRPr lang="en-US" sz="900" b="1" dirty="0"/>
          </a:p>
          <a:p>
            <a:r>
              <a:rPr lang="en-US" sz="900" b="1" u="sng" dirty="0"/>
              <a:t>Operations within Airspace:</a:t>
            </a:r>
          </a:p>
          <a:p>
            <a:endParaRPr lang="en-US" sz="900" b="1" dirty="0"/>
          </a:p>
          <a:p>
            <a:endParaRPr lang="en-US" sz="900" b="1" dirty="0"/>
          </a:p>
          <a:p>
            <a:r>
              <a:rPr lang="en-US" sz="900" b="1" u="sng" dirty="0"/>
              <a:t>Tactical Arrival/Departure:</a:t>
            </a:r>
          </a:p>
          <a:p>
            <a:endParaRPr lang="en-US" sz="900" b="1" u="sng" dirty="0"/>
          </a:p>
          <a:p>
            <a:endParaRPr lang="en-US" sz="900" b="1" u="sng" dirty="0"/>
          </a:p>
          <a:p>
            <a:r>
              <a:rPr lang="en-US" sz="900" b="1" u="sng" dirty="0"/>
              <a:t>Airfield Lighting:</a:t>
            </a:r>
          </a:p>
          <a:p>
            <a:endParaRPr lang="en-US" sz="900" b="1" dirty="0"/>
          </a:p>
          <a:p>
            <a:endParaRPr lang="en-US" sz="900" b="1" dirty="0"/>
          </a:p>
          <a:p>
            <a:r>
              <a:rPr lang="en-US" sz="900" b="1" u="sng" dirty="0"/>
              <a:t>Aircraft Lighting:</a:t>
            </a:r>
            <a:endParaRPr lang="en-US" sz="900" b="1" dirty="0"/>
          </a:p>
          <a:p>
            <a:endParaRPr lang="en-US" sz="900" b="1" dirty="0"/>
          </a:p>
          <a:p>
            <a:endParaRPr lang="en-US" sz="900" b="1" dirty="0"/>
          </a:p>
          <a:p>
            <a:r>
              <a:rPr lang="en-US" sz="900" b="1" u="sng" dirty="0"/>
              <a:t>Traffic Pattern:</a:t>
            </a:r>
          </a:p>
          <a:p>
            <a:endParaRPr lang="en-US" sz="900" b="1" dirty="0"/>
          </a:p>
          <a:p>
            <a:endParaRPr lang="en-US" sz="900" b="1" dirty="0"/>
          </a:p>
          <a:p>
            <a:r>
              <a:rPr lang="en-US" sz="900" b="1" u="sng" dirty="0"/>
              <a:t>Flight Training Boxes:</a:t>
            </a:r>
          </a:p>
          <a:p>
            <a:endParaRPr lang="en-US" sz="900" b="1" dirty="0"/>
          </a:p>
          <a:p>
            <a:endParaRPr lang="en-US" sz="900" b="1" u="sng" dirty="0"/>
          </a:p>
          <a:p>
            <a:r>
              <a:rPr lang="en-US" sz="900" b="1" u="sng" dirty="0"/>
              <a:t>Services:</a:t>
            </a:r>
          </a:p>
          <a:p>
            <a:endParaRPr lang="en-US" sz="900" b="1" u="sng" dirty="0"/>
          </a:p>
          <a:p>
            <a:endParaRPr lang="en-US" sz="900" b="1" u="sng" dirty="0"/>
          </a:p>
          <a:p>
            <a:r>
              <a:rPr lang="en-US" sz="900" b="1" u="sng" dirty="0"/>
              <a:t>Remarks: (See NOTAMS for additional remarks):</a:t>
            </a:r>
          </a:p>
          <a:p>
            <a:endParaRPr lang="en-US" sz="900" b="1" dirty="0"/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1630363" y="5218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4489450" y="471488"/>
            <a:ext cx="0" cy="60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166688" y="6097588"/>
            <a:ext cx="14959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AIRSPACE: </a:t>
            </a:r>
          </a:p>
          <a:p>
            <a:r>
              <a:rPr lang="en-US" sz="1000" b="1" dirty="0">
                <a:solidFill>
                  <a:srgbClr val="FF0000"/>
                </a:solidFill>
              </a:rPr>
              <a:t>*diagram not to scale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7535863" y="412750"/>
            <a:ext cx="1608137" cy="3381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 dirty="0"/>
              <a:t>EFFECTIVE:   </a:t>
            </a:r>
          </a:p>
          <a:p>
            <a:r>
              <a:rPr lang="en-US" sz="800" b="1" dirty="0"/>
              <a:t>TO:                  </a:t>
            </a:r>
            <a:endParaRPr lang="en-US" sz="10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8396B5A-32C7-4F27-8A6C-72D70A676D7F}"/>
              </a:ext>
            </a:extLst>
          </p:cNvPr>
          <p:cNvSpPr/>
          <p:nvPr/>
        </p:nvSpPr>
        <p:spPr>
          <a:xfrm>
            <a:off x="0" y="1755149"/>
            <a:ext cx="4489450" cy="43505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INSERT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SATELLITE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IMAGE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4D91D4B-105D-4C0A-9B76-B4A554C709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24E8CD-FCDE-4604-BDE7-14F17727FA1F}"/>
</file>

<file path=customXml/itemProps3.xml><?xml version="1.0" encoding="utf-8"?>
<ds:datastoreItem xmlns:ds="http://schemas.openxmlformats.org/officeDocument/2006/customXml" ds:itemID="{5222C72E-D3C7-4B06-8AF1-20F305AE85C6}">
  <ds:schemaRefs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82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DEPARTMENT OF THE ARMY,  FT. IRWIN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FOB MIAMI HPG - May 2010</dc:title>
  <dc:subject>Annex C (Operations)</dc:subject>
  <dc:creator>duane.d.baker</dc:creator>
  <cp:lastModifiedBy>Lydia Valentine</cp:lastModifiedBy>
  <cp:revision>65</cp:revision>
  <dcterms:created xsi:type="dcterms:W3CDTF">2006-04-19T17:37:23Z</dcterms:created>
  <dcterms:modified xsi:type="dcterms:W3CDTF">2021-11-17T07:27:44Z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0x0101006C1905650A94C8488F404D5B334193A8</vt:lpwstr>
  </property>
</Properties>
</file>