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4"/>
  </p:sldMasterIdLst>
  <p:notesMasterIdLst>
    <p:notesMasterId r:id="rId77"/>
  </p:notesMasterIdLst>
  <p:handoutMasterIdLst>
    <p:handoutMasterId r:id="rId78"/>
  </p:handoutMasterIdLst>
  <p:sldIdLst>
    <p:sldId id="1998" r:id="rId5"/>
    <p:sldId id="2293" r:id="rId6"/>
    <p:sldId id="2225" r:id="rId7"/>
    <p:sldId id="2226" r:id="rId8"/>
    <p:sldId id="2294" r:id="rId9"/>
    <p:sldId id="2227" r:id="rId10"/>
    <p:sldId id="2224" r:id="rId11"/>
    <p:sldId id="2229" r:id="rId12"/>
    <p:sldId id="2295" r:id="rId13"/>
    <p:sldId id="2296" r:id="rId14"/>
    <p:sldId id="2241" r:id="rId15"/>
    <p:sldId id="2272" r:id="rId16"/>
    <p:sldId id="2325" r:id="rId17"/>
    <p:sldId id="2326" r:id="rId18"/>
    <p:sldId id="2297" r:id="rId19"/>
    <p:sldId id="2298" r:id="rId20"/>
    <p:sldId id="2299" r:id="rId21"/>
    <p:sldId id="2283" r:id="rId22"/>
    <p:sldId id="2287" r:id="rId23"/>
    <p:sldId id="2300" r:id="rId24"/>
    <p:sldId id="2244" r:id="rId25"/>
    <p:sldId id="2301" r:id="rId26"/>
    <p:sldId id="2329" r:id="rId27"/>
    <p:sldId id="2330" r:id="rId28"/>
    <p:sldId id="2302" r:id="rId29"/>
    <p:sldId id="2303" r:id="rId30"/>
    <p:sldId id="2304" r:id="rId31"/>
    <p:sldId id="2282" r:id="rId32"/>
    <p:sldId id="2288" r:id="rId33"/>
    <p:sldId id="2321" r:id="rId34"/>
    <p:sldId id="2247" r:id="rId35"/>
    <p:sldId id="2305" r:id="rId36"/>
    <p:sldId id="2327" r:id="rId37"/>
    <p:sldId id="2328" r:id="rId38"/>
    <p:sldId id="2306" r:id="rId39"/>
    <p:sldId id="2307" r:id="rId40"/>
    <p:sldId id="2308" r:id="rId41"/>
    <p:sldId id="2281" r:id="rId42"/>
    <p:sldId id="2289" r:id="rId43"/>
    <p:sldId id="2322" r:id="rId44"/>
    <p:sldId id="2250" r:id="rId45"/>
    <p:sldId id="2309" r:id="rId46"/>
    <p:sldId id="2331" r:id="rId47"/>
    <p:sldId id="2332" r:id="rId48"/>
    <p:sldId id="2310" r:id="rId49"/>
    <p:sldId id="2311" r:id="rId50"/>
    <p:sldId id="2312" r:id="rId51"/>
    <p:sldId id="2284" r:id="rId52"/>
    <p:sldId id="2290" r:id="rId53"/>
    <p:sldId id="2323" r:id="rId54"/>
    <p:sldId id="2253" r:id="rId55"/>
    <p:sldId id="2313" r:id="rId56"/>
    <p:sldId id="2333" r:id="rId57"/>
    <p:sldId id="2334" r:id="rId58"/>
    <p:sldId id="2314" r:id="rId59"/>
    <p:sldId id="2315" r:id="rId60"/>
    <p:sldId id="2316" r:id="rId61"/>
    <p:sldId id="2280" r:id="rId62"/>
    <p:sldId id="2291" r:id="rId63"/>
    <p:sldId id="2324" r:id="rId64"/>
    <p:sldId id="2256" r:id="rId65"/>
    <p:sldId id="2317" r:id="rId66"/>
    <p:sldId id="2335" r:id="rId67"/>
    <p:sldId id="2336" r:id="rId68"/>
    <p:sldId id="2318" r:id="rId69"/>
    <p:sldId id="2319" r:id="rId70"/>
    <p:sldId id="2320" r:id="rId71"/>
    <p:sldId id="2279" r:id="rId72"/>
    <p:sldId id="2292" r:id="rId73"/>
    <p:sldId id="2259" r:id="rId74"/>
    <p:sldId id="2268" r:id="rId75"/>
    <p:sldId id="2266" r:id="rId7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70" d="100"/>
          <a:sy n="70" d="100"/>
        </p:scale>
        <p:origin x="-498" y="-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6" d="100"/>
        <a:sy n="86" d="100"/>
      </p:scale>
      <p:origin x="0" y="-738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commentAuthors" Target="commentAuthor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3659B420-84A1-49C0-A43E-73D7B5F23F49}" type="presOf" srcId="{429782F9-2C2D-4085-94F9-5D5C6BA9C714}" destId="{529BCA75-B73C-4D70-AF77-7E45C59A5460}" srcOrd="1" destOrd="0" presId="urn:microsoft.com/office/officeart/2005/8/layout/matrix1"/>
    <dgm:cxn modelId="{C2532D30-294C-4F73-B5D5-74990608A156}" type="presOf" srcId="{6CE5F0E5-2D94-4E03-B0E2-5A95872B4448}" destId="{F1695D57-E5F4-417E-BA83-CC7782A01868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7C06BE42-2007-43B2-8CC9-E70351C66F5F}" type="presOf" srcId="{6CE5F0E5-2D94-4E03-B0E2-5A95872B4448}" destId="{183BFDF3-E79C-4D6E-ADE1-D7274034DA5B}" srcOrd="0" destOrd="0" presId="urn:microsoft.com/office/officeart/2005/8/layout/matrix1"/>
    <dgm:cxn modelId="{AD4F3443-FCEE-4B02-863A-21DB5BFE196C}" type="presOf" srcId="{DA5CDB92-5D0F-4F15-9EC0-245C9BA1A14A}" destId="{1018E873-8BE1-4F0F-B3A4-0FDB4A55679B}" srcOrd="1" destOrd="0" presId="urn:microsoft.com/office/officeart/2005/8/layout/matrix1"/>
    <dgm:cxn modelId="{47A1CF6C-49ED-4279-8DB4-750CA57651A3}" type="presOf" srcId="{DA5CDB92-5D0F-4F15-9EC0-245C9BA1A14A}" destId="{A05AAD4D-DB65-45CC-B169-404A60FFB439}" srcOrd="0" destOrd="0" presId="urn:microsoft.com/office/officeart/2005/8/layout/matrix1"/>
    <dgm:cxn modelId="{E7A43F73-ED95-4498-BA6E-5825F268EF3B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F3A1BF93-8416-4A6F-88BF-A4DB4D329D71}" type="presOf" srcId="{1AC73DC6-C135-4490-BCCF-8F4445789FBA}" destId="{94C79038-5660-493B-9D37-675E25BB4E57}" srcOrd="1" destOrd="0" presId="urn:microsoft.com/office/officeart/2005/8/layout/matrix1"/>
    <dgm:cxn modelId="{B38FA2E7-8974-47F3-B931-34B395440524}" type="presOf" srcId="{1AC73DC6-C135-4490-BCCF-8F4445789FBA}" destId="{0A24AA7F-FC04-4F1D-BF0A-5F1AE4FF5F8F}" srcOrd="0" destOrd="0" presId="urn:microsoft.com/office/officeart/2005/8/layout/matrix1"/>
    <dgm:cxn modelId="{EDA64CEA-384A-405E-BB01-D4E36B0CDC80}" type="presOf" srcId="{429782F9-2C2D-4085-94F9-5D5C6BA9C714}" destId="{CD9388E7-3E52-4A3F-AA3A-66E732BCAE39}" srcOrd="0" destOrd="0" presId="urn:microsoft.com/office/officeart/2005/8/layout/matrix1"/>
    <dgm:cxn modelId="{6AEBA1FB-B810-4699-A568-5ACFACB51390}" type="presOf" srcId="{C395D4C9-02AD-4DB6-B590-EAB8B104A52D}" destId="{69F8C505-882A-4F27-9B4B-513B10FB3764}" srcOrd="0" destOrd="0" presId="urn:microsoft.com/office/officeart/2005/8/layout/matrix1"/>
    <dgm:cxn modelId="{01863400-EB47-4AEF-844B-26A0122B03E9}" type="presParOf" srcId="{4DEB9E5E-7786-44D4-9619-6EE70457CC5E}" destId="{1742634E-8A89-49ED-A3B2-E55028DEE7E1}" srcOrd="0" destOrd="0" presId="urn:microsoft.com/office/officeart/2005/8/layout/matrix1"/>
    <dgm:cxn modelId="{D9CBA64F-7955-4D74-BBD5-68A7CBC8AC83}" type="presParOf" srcId="{1742634E-8A89-49ED-A3B2-E55028DEE7E1}" destId="{183BFDF3-E79C-4D6E-ADE1-D7274034DA5B}" srcOrd="0" destOrd="0" presId="urn:microsoft.com/office/officeart/2005/8/layout/matrix1"/>
    <dgm:cxn modelId="{FE204788-1339-4D70-AF14-23E527BE8A76}" type="presParOf" srcId="{1742634E-8A89-49ED-A3B2-E55028DEE7E1}" destId="{F1695D57-E5F4-417E-BA83-CC7782A01868}" srcOrd="1" destOrd="0" presId="urn:microsoft.com/office/officeart/2005/8/layout/matrix1"/>
    <dgm:cxn modelId="{76F5133C-9FE4-4046-93DA-BB774EA6E77B}" type="presParOf" srcId="{1742634E-8A89-49ED-A3B2-E55028DEE7E1}" destId="{A05AAD4D-DB65-45CC-B169-404A60FFB439}" srcOrd="2" destOrd="0" presId="urn:microsoft.com/office/officeart/2005/8/layout/matrix1"/>
    <dgm:cxn modelId="{B6E1DC38-ED5A-48D7-BA2A-6FFB12D1DF4B}" type="presParOf" srcId="{1742634E-8A89-49ED-A3B2-E55028DEE7E1}" destId="{1018E873-8BE1-4F0F-B3A4-0FDB4A55679B}" srcOrd="3" destOrd="0" presId="urn:microsoft.com/office/officeart/2005/8/layout/matrix1"/>
    <dgm:cxn modelId="{6A57692D-CEDA-4D72-8A95-53C64B287DA5}" type="presParOf" srcId="{1742634E-8A89-49ED-A3B2-E55028DEE7E1}" destId="{CD9388E7-3E52-4A3F-AA3A-66E732BCAE39}" srcOrd="4" destOrd="0" presId="urn:microsoft.com/office/officeart/2005/8/layout/matrix1"/>
    <dgm:cxn modelId="{0527CA3F-E3FC-4D65-BB5F-24F978CACF0D}" type="presParOf" srcId="{1742634E-8A89-49ED-A3B2-E55028DEE7E1}" destId="{529BCA75-B73C-4D70-AF77-7E45C59A5460}" srcOrd="5" destOrd="0" presId="urn:microsoft.com/office/officeart/2005/8/layout/matrix1"/>
    <dgm:cxn modelId="{77EC28FA-8CA4-4643-AB58-478B9D106060}" type="presParOf" srcId="{1742634E-8A89-49ED-A3B2-E55028DEE7E1}" destId="{0A24AA7F-FC04-4F1D-BF0A-5F1AE4FF5F8F}" srcOrd="6" destOrd="0" presId="urn:microsoft.com/office/officeart/2005/8/layout/matrix1"/>
    <dgm:cxn modelId="{4456AAFA-1760-4CD0-94A9-73B8F134D668}" type="presParOf" srcId="{1742634E-8A89-49ED-A3B2-E55028DEE7E1}" destId="{94C79038-5660-493B-9D37-675E25BB4E57}" srcOrd="7" destOrd="0" presId="urn:microsoft.com/office/officeart/2005/8/layout/matrix1"/>
    <dgm:cxn modelId="{1D8F60BB-D596-4E7E-B50A-B4A8F321CE4C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5EA59227-16D1-4868-AD60-10C978B93024}" type="presOf" srcId="{DA5CDB92-5D0F-4F15-9EC0-245C9BA1A14A}" destId="{1018E873-8BE1-4F0F-B3A4-0FDB4A55679B}" srcOrd="1" destOrd="0" presId="urn:microsoft.com/office/officeart/2005/8/layout/matrix1"/>
    <dgm:cxn modelId="{C97EBE2B-8F03-44B2-9B1E-3C0C2F429785}" type="presOf" srcId="{1AC73DC6-C135-4490-BCCF-8F4445789FBA}" destId="{0A24AA7F-FC04-4F1D-BF0A-5F1AE4FF5F8F}" srcOrd="0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1D084D38-1995-4A23-9FF3-800A2E445678}" type="presOf" srcId="{6CE5F0E5-2D94-4E03-B0E2-5A95872B4448}" destId="{F1695D57-E5F4-417E-BA83-CC7782A01868}" srcOrd="1" destOrd="0" presId="urn:microsoft.com/office/officeart/2005/8/layout/matrix1"/>
    <dgm:cxn modelId="{3666D666-8E2D-42D0-B6FC-2C574D85B169}" type="presOf" srcId="{C395D4C9-02AD-4DB6-B590-EAB8B104A52D}" destId="{69F8C505-882A-4F27-9B4B-513B10FB3764}" srcOrd="0" destOrd="0" presId="urn:microsoft.com/office/officeart/2005/8/layout/matrix1"/>
    <dgm:cxn modelId="{E0826448-B105-4095-93C0-EC34CE4D8E42}" type="presOf" srcId="{429782F9-2C2D-4085-94F9-5D5C6BA9C714}" destId="{CD9388E7-3E52-4A3F-AA3A-66E732BCAE39}" srcOrd="0" destOrd="0" presId="urn:microsoft.com/office/officeart/2005/8/layout/matrix1"/>
    <dgm:cxn modelId="{B53CE871-5B88-48F6-8058-EB090F4C54D1}" type="presOf" srcId="{429782F9-2C2D-4085-94F9-5D5C6BA9C714}" destId="{529BCA75-B73C-4D70-AF77-7E45C59A5460}" srcOrd="1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47A17396-D830-44D1-9120-784FFBF89D12}" type="presOf" srcId="{6CE5F0E5-2D94-4E03-B0E2-5A95872B4448}" destId="{183BFDF3-E79C-4D6E-ADE1-D7274034DA5B}" srcOrd="0" destOrd="0" presId="urn:microsoft.com/office/officeart/2005/8/layout/matrix1"/>
    <dgm:cxn modelId="{E7D05EC8-010B-44A4-B79D-666BF959676B}" type="presOf" srcId="{DA5CDB92-5D0F-4F15-9EC0-245C9BA1A14A}" destId="{A05AAD4D-DB65-45CC-B169-404A60FFB439}" srcOrd="0" destOrd="0" presId="urn:microsoft.com/office/officeart/2005/8/layout/matrix1"/>
    <dgm:cxn modelId="{0197C1E9-92C5-4B7E-A05D-C648FFD61790}" type="presOf" srcId="{115FE7F7-0671-4314-9088-09ADDD023E37}" destId="{4DEB9E5E-7786-44D4-9619-6EE70457CC5E}" srcOrd="0" destOrd="0" presId="urn:microsoft.com/office/officeart/2005/8/layout/matrix1"/>
    <dgm:cxn modelId="{4ED183FB-DBFF-4FDB-9A2D-B844BC990C3F}" type="presOf" srcId="{1AC73DC6-C135-4490-BCCF-8F4445789FBA}" destId="{94C79038-5660-493B-9D37-675E25BB4E57}" srcOrd="1" destOrd="0" presId="urn:microsoft.com/office/officeart/2005/8/layout/matrix1"/>
    <dgm:cxn modelId="{1803A9F4-B74F-4305-82D5-06775656A09A}" type="presParOf" srcId="{4DEB9E5E-7786-44D4-9619-6EE70457CC5E}" destId="{1742634E-8A89-49ED-A3B2-E55028DEE7E1}" srcOrd="0" destOrd="0" presId="urn:microsoft.com/office/officeart/2005/8/layout/matrix1"/>
    <dgm:cxn modelId="{1CACC700-C835-4DAF-9E26-29A5BF575709}" type="presParOf" srcId="{1742634E-8A89-49ED-A3B2-E55028DEE7E1}" destId="{183BFDF3-E79C-4D6E-ADE1-D7274034DA5B}" srcOrd="0" destOrd="0" presId="urn:microsoft.com/office/officeart/2005/8/layout/matrix1"/>
    <dgm:cxn modelId="{4B9F3A06-0C56-4AF8-B601-1FBA2D535C1D}" type="presParOf" srcId="{1742634E-8A89-49ED-A3B2-E55028DEE7E1}" destId="{F1695D57-E5F4-417E-BA83-CC7782A01868}" srcOrd="1" destOrd="0" presId="urn:microsoft.com/office/officeart/2005/8/layout/matrix1"/>
    <dgm:cxn modelId="{0039D79B-63E7-4F69-84CB-61B83F98D8FD}" type="presParOf" srcId="{1742634E-8A89-49ED-A3B2-E55028DEE7E1}" destId="{A05AAD4D-DB65-45CC-B169-404A60FFB439}" srcOrd="2" destOrd="0" presId="urn:microsoft.com/office/officeart/2005/8/layout/matrix1"/>
    <dgm:cxn modelId="{0CCF011D-8F27-425C-9CB9-C4018180E6DD}" type="presParOf" srcId="{1742634E-8A89-49ED-A3B2-E55028DEE7E1}" destId="{1018E873-8BE1-4F0F-B3A4-0FDB4A55679B}" srcOrd="3" destOrd="0" presId="urn:microsoft.com/office/officeart/2005/8/layout/matrix1"/>
    <dgm:cxn modelId="{6B797AA1-BFEF-4D8D-B344-35159A2FD4BD}" type="presParOf" srcId="{1742634E-8A89-49ED-A3B2-E55028DEE7E1}" destId="{CD9388E7-3E52-4A3F-AA3A-66E732BCAE39}" srcOrd="4" destOrd="0" presId="urn:microsoft.com/office/officeart/2005/8/layout/matrix1"/>
    <dgm:cxn modelId="{581C6B48-28C9-4A6F-9584-CBD55F3CAE6A}" type="presParOf" srcId="{1742634E-8A89-49ED-A3B2-E55028DEE7E1}" destId="{529BCA75-B73C-4D70-AF77-7E45C59A5460}" srcOrd="5" destOrd="0" presId="urn:microsoft.com/office/officeart/2005/8/layout/matrix1"/>
    <dgm:cxn modelId="{51E0C6D8-BBA5-4BB3-BFC7-EEB4CAF0763F}" type="presParOf" srcId="{1742634E-8A89-49ED-A3B2-E55028DEE7E1}" destId="{0A24AA7F-FC04-4F1D-BF0A-5F1AE4FF5F8F}" srcOrd="6" destOrd="0" presId="urn:microsoft.com/office/officeart/2005/8/layout/matrix1"/>
    <dgm:cxn modelId="{0055413E-9AE1-4A89-A11F-A74AC1CFA616}" type="presParOf" srcId="{1742634E-8A89-49ED-A3B2-E55028DEE7E1}" destId="{94C79038-5660-493B-9D37-675E25BB4E57}" srcOrd="7" destOrd="0" presId="urn:microsoft.com/office/officeart/2005/8/layout/matrix1"/>
    <dgm:cxn modelId="{BA8D2A26-4416-4C23-942F-F7FD1214181E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5FE7F7-0671-4314-9088-09ADDD023E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5D4C9-02AD-4DB6-B590-EAB8B104A52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Overall</a:t>
          </a:r>
        </a:p>
      </dgm:t>
    </dgm:pt>
    <dgm:pt modelId="{AE2758FB-65F2-4D1B-B541-F156EF6C2C0B}" type="parTrans" cxnId="{FC7A3F33-9E2C-4400-913D-EF0D777D7B46}">
      <dgm:prSet/>
      <dgm:spPr/>
      <dgm:t>
        <a:bodyPr/>
        <a:lstStyle/>
        <a:p>
          <a:endParaRPr lang="en-US"/>
        </a:p>
      </dgm:t>
    </dgm:pt>
    <dgm:pt modelId="{6F33D546-B16D-48E9-9A3A-35B9E246346C}" type="sibTrans" cxnId="{FC7A3F33-9E2C-4400-913D-EF0D777D7B46}">
      <dgm:prSet/>
      <dgm:spPr/>
      <dgm:t>
        <a:bodyPr/>
        <a:lstStyle/>
        <a:p>
          <a:endParaRPr lang="en-US"/>
        </a:p>
      </dgm:t>
    </dgm:pt>
    <dgm:pt modelId="{6CE5F0E5-2D94-4E03-B0E2-5A95872B444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Manning</a:t>
          </a:r>
        </a:p>
      </dgm:t>
    </dgm:pt>
    <dgm:pt modelId="{D69FD646-3C02-49D5-B5DF-5ACBD1D4EF0E}" type="parTrans" cxnId="{26124688-484A-4661-8A3D-D2E593BD35C0}">
      <dgm:prSet/>
      <dgm:spPr/>
      <dgm:t>
        <a:bodyPr/>
        <a:lstStyle/>
        <a:p>
          <a:endParaRPr lang="en-US"/>
        </a:p>
      </dgm:t>
    </dgm:pt>
    <dgm:pt modelId="{AA689EBF-C0BB-4997-BCE7-01E827C50896}" type="sibTrans" cxnId="{26124688-484A-4661-8A3D-D2E593BD35C0}">
      <dgm:prSet/>
      <dgm:spPr/>
      <dgm:t>
        <a:bodyPr/>
        <a:lstStyle/>
        <a:p>
          <a:endParaRPr lang="en-US"/>
        </a:p>
      </dgm:t>
    </dgm:pt>
    <dgm:pt modelId="{DA5CDB92-5D0F-4F15-9EC0-245C9BA1A1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8913A384-ACA5-4646-AFD9-463F18EB25D7}" type="parTrans" cxnId="{03484D5A-F565-4E0E-97B6-1808EFA8EDDB}">
      <dgm:prSet/>
      <dgm:spPr/>
      <dgm:t>
        <a:bodyPr/>
        <a:lstStyle/>
        <a:p>
          <a:endParaRPr lang="en-US"/>
        </a:p>
      </dgm:t>
    </dgm:pt>
    <dgm:pt modelId="{072F7869-76D3-4CEF-915C-9185B6183578}" type="sibTrans" cxnId="{03484D5A-F565-4E0E-97B6-1808EFA8EDDB}">
      <dgm:prSet/>
      <dgm:spPr/>
      <dgm:t>
        <a:bodyPr/>
        <a:lstStyle/>
        <a:p>
          <a:endParaRPr lang="en-US"/>
        </a:p>
      </dgm:t>
    </dgm:pt>
    <dgm:pt modelId="{429782F9-2C2D-4085-94F9-5D5C6BA9C71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</a:t>
          </a:r>
        </a:p>
      </dgm:t>
    </dgm:pt>
    <dgm:pt modelId="{38060136-9FD4-4F6A-8840-658460C8F344}" type="parTrans" cxnId="{5AC37201-FD60-4CDA-BEEB-2FA5D9DB167D}">
      <dgm:prSet/>
      <dgm:spPr/>
      <dgm:t>
        <a:bodyPr/>
        <a:lstStyle/>
        <a:p>
          <a:endParaRPr lang="en-US"/>
        </a:p>
      </dgm:t>
    </dgm:pt>
    <dgm:pt modelId="{E137FDFD-961D-4120-AF1A-330755E02CC0}" type="sibTrans" cxnId="{5AC37201-FD60-4CDA-BEEB-2FA5D9DB167D}">
      <dgm:prSet/>
      <dgm:spPr/>
      <dgm:t>
        <a:bodyPr/>
        <a:lstStyle/>
        <a:p>
          <a:endParaRPr lang="en-US"/>
        </a:p>
      </dgm:t>
    </dgm:pt>
    <dgm:pt modelId="{1AC73DC6-C135-4490-BCCF-8F4445789F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Equipment Readiness</a:t>
          </a:r>
        </a:p>
      </dgm:t>
    </dgm:pt>
    <dgm:pt modelId="{EC7D0F35-8977-4EF9-9D6E-00912BEA41D9}" type="parTrans" cxnId="{569B9488-3EFD-46FF-BAD6-F4D9C913CA29}">
      <dgm:prSet/>
      <dgm:spPr/>
      <dgm:t>
        <a:bodyPr/>
        <a:lstStyle/>
        <a:p>
          <a:endParaRPr lang="en-US"/>
        </a:p>
      </dgm:t>
    </dgm:pt>
    <dgm:pt modelId="{96777DCF-3DEB-4E7B-8305-C4F3334A6EB8}" type="sibTrans" cxnId="{569B9488-3EFD-46FF-BAD6-F4D9C913CA29}">
      <dgm:prSet/>
      <dgm:spPr/>
      <dgm:t>
        <a:bodyPr/>
        <a:lstStyle/>
        <a:p>
          <a:endParaRPr lang="en-US"/>
        </a:p>
      </dgm:t>
    </dgm:pt>
    <dgm:pt modelId="{4DEB9E5E-7786-44D4-9619-6EE70457CC5E}" type="pres">
      <dgm:prSet presAssocID="{115FE7F7-0671-4314-9088-09ADDD023E3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42634E-8A89-49ED-A3B2-E55028DEE7E1}" type="pres">
      <dgm:prSet presAssocID="{115FE7F7-0671-4314-9088-09ADDD023E37}" presName="matrix" presStyleCnt="0"/>
      <dgm:spPr/>
    </dgm:pt>
    <dgm:pt modelId="{183BFDF3-E79C-4D6E-ADE1-D7274034DA5B}" type="pres">
      <dgm:prSet presAssocID="{115FE7F7-0671-4314-9088-09ADDD023E37}" presName="tile1" presStyleLbl="node1" presStyleIdx="0" presStyleCnt="4" custLinFactNeighborX="-5096" custLinFactNeighborY="-356"/>
      <dgm:spPr/>
    </dgm:pt>
    <dgm:pt modelId="{F1695D57-E5F4-417E-BA83-CC7782A01868}" type="pres">
      <dgm:prSet presAssocID="{115FE7F7-0671-4314-9088-09ADDD023E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5AAD4D-DB65-45CC-B169-404A60FFB439}" type="pres">
      <dgm:prSet presAssocID="{115FE7F7-0671-4314-9088-09ADDD023E37}" presName="tile2" presStyleLbl="node1" presStyleIdx="1" presStyleCnt="4"/>
      <dgm:spPr/>
    </dgm:pt>
    <dgm:pt modelId="{1018E873-8BE1-4F0F-B3A4-0FDB4A55679B}" type="pres">
      <dgm:prSet presAssocID="{115FE7F7-0671-4314-9088-09ADDD023E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9388E7-3E52-4A3F-AA3A-66E732BCAE39}" type="pres">
      <dgm:prSet presAssocID="{115FE7F7-0671-4314-9088-09ADDD023E37}" presName="tile3" presStyleLbl="node1" presStyleIdx="2" presStyleCnt="4"/>
      <dgm:spPr/>
    </dgm:pt>
    <dgm:pt modelId="{529BCA75-B73C-4D70-AF77-7E45C59A5460}" type="pres">
      <dgm:prSet presAssocID="{115FE7F7-0671-4314-9088-09ADDD023E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A24AA7F-FC04-4F1D-BF0A-5F1AE4FF5F8F}" type="pres">
      <dgm:prSet presAssocID="{115FE7F7-0671-4314-9088-09ADDD023E37}" presName="tile4" presStyleLbl="node1" presStyleIdx="3" presStyleCnt="4"/>
      <dgm:spPr/>
    </dgm:pt>
    <dgm:pt modelId="{94C79038-5660-493B-9D37-675E25BB4E57}" type="pres">
      <dgm:prSet presAssocID="{115FE7F7-0671-4314-9088-09ADDD023E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9F8C505-882A-4F27-9B4B-513B10FB3764}" type="pres">
      <dgm:prSet presAssocID="{115FE7F7-0671-4314-9088-09ADDD023E3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AC37201-FD60-4CDA-BEEB-2FA5D9DB167D}" srcId="{C395D4C9-02AD-4DB6-B590-EAB8B104A52D}" destId="{429782F9-2C2D-4085-94F9-5D5C6BA9C714}" srcOrd="2" destOrd="0" parTransId="{38060136-9FD4-4F6A-8840-658460C8F344}" sibTransId="{E137FDFD-961D-4120-AF1A-330755E02CC0}"/>
    <dgm:cxn modelId="{D1273B1E-4542-4C6D-926D-6317D85AD241}" type="presOf" srcId="{1AC73DC6-C135-4490-BCCF-8F4445789FBA}" destId="{0A24AA7F-FC04-4F1D-BF0A-5F1AE4FF5F8F}" srcOrd="0" destOrd="0" presId="urn:microsoft.com/office/officeart/2005/8/layout/matrix1"/>
    <dgm:cxn modelId="{6A76E82E-7E56-4472-9A95-5C7C4000E708}" type="presOf" srcId="{DA5CDB92-5D0F-4F15-9EC0-245C9BA1A14A}" destId="{1018E873-8BE1-4F0F-B3A4-0FDB4A55679B}" srcOrd="1" destOrd="0" presId="urn:microsoft.com/office/officeart/2005/8/layout/matrix1"/>
    <dgm:cxn modelId="{FC7A3F33-9E2C-4400-913D-EF0D777D7B46}" srcId="{115FE7F7-0671-4314-9088-09ADDD023E37}" destId="{C395D4C9-02AD-4DB6-B590-EAB8B104A52D}" srcOrd="0" destOrd="0" parTransId="{AE2758FB-65F2-4D1B-B541-F156EF6C2C0B}" sibTransId="{6F33D546-B16D-48E9-9A3A-35B9E246346C}"/>
    <dgm:cxn modelId="{CCD76C39-E883-4633-8D04-749E2CB0D0F4}" type="presOf" srcId="{DA5CDB92-5D0F-4F15-9EC0-245C9BA1A14A}" destId="{A05AAD4D-DB65-45CC-B169-404A60FFB439}" srcOrd="0" destOrd="0" presId="urn:microsoft.com/office/officeart/2005/8/layout/matrix1"/>
    <dgm:cxn modelId="{A48B6C61-6DFC-4E26-BFD9-BEC4D808A6AF}" type="presOf" srcId="{C395D4C9-02AD-4DB6-B590-EAB8B104A52D}" destId="{69F8C505-882A-4F27-9B4B-513B10FB3764}" srcOrd="0" destOrd="0" presId="urn:microsoft.com/office/officeart/2005/8/layout/matrix1"/>
    <dgm:cxn modelId="{671AA461-3DCF-42A1-A10A-6A39218A1A20}" type="presOf" srcId="{1AC73DC6-C135-4490-BCCF-8F4445789FBA}" destId="{94C79038-5660-493B-9D37-675E25BB4E57}" srcOrd="1" destOrd="0" presId="urn:microsoft.com/office/officeart/2005/8/layout/matrix1"/>
    <dgm:cxn modelId="{69AA1253-6B1C-4F3E-836C-91B25F67E88E}" type="presOf" srcId="{115FE7F7-0671-4314-9088-09ADDD023E37}" destId="{4DEB9E5E-7786-44D4-9619-6EE70457CC5E}" srcOrd="0" destOrd="0" presId="urn:microsoft.com/office/officeart/2005/8/layout/matrix1"/>
    <dgm:cxn modelId="{03484D5A-F565-4E0E-97B6-1808EFA8EDDB}" srcId="{C395D4C9-02AD-4DB6-B590-EAB8B104A52D}" destId="{DA5CDB92-5D0F-4F15-9EC0-245C9BA1A14A}" srcOrd="1" destOrd="0" parTransId="{8913A384-ACA5-4646-AFD9-463F18EB25D7}" sibTransId="{072F7869-76D3-4CEF-915C-9185B6183578}"/>
    <dgm:cxn modelId="{26124688-484A-4661-8A3D-D2E593BD35C0}" srcId="{C395D4C9-02AD-4DB6-B590-EAB8B104A52D}" destId="{6CE5F0E5-2D94-4E03-B0E2-5A95872B4448}" srcOrd="0" destOrd="0" parTransId="{D69FD646-3C02-49D5-B5DF-5ACBD1D4EF0E}" sibTransId="{AA689EBF-C0BB-4997-BCE7-01E827C50896}"/>
    <dgm:cxn modelId="{569B9488-3EFD-46FF-BAD6-F4D9C913CA29}" srcId="{C395D4C9-02AD-4DB6-B590-EAB8B104A52D}" destId="{1AC73DC6-C135-4490-BCCF-8F4445789FBA}" srcOrd="3" destOrd="0" parTransId="{EC7D0F35-8977-4EF9-9D6E-00912BEA41D9}" sibTransId="{96777DCF-3DEB-4E7B-8305-C4F3334A6EB8}"/>
    <dgm:cxn modelId="{2556E39A-2895-4BF5-9A0C-4F472B556117}" type="presOf" srcId="{429782F9-2C2D-4085-94F9-5D5C6BA9C714}" destId="{529BCA75-B73C-4D70-AF77-7E45C59A5460}" srcOrd="1" destOrd="0" presId="urn:microsoft.com/office/officeart/2005/8/layout/matrix1"/>
    <dgm:cxn modelId="{D7EE35A3-6507-4A46-8632-0D4E2D2804CB}" type="presOf" srcId="{429782F9-2C2D-4085-94F9-5D5C6BA9C714}" destId="{CD9388E7-3E52-4A3F-AA3A-66E732BCAE39}" srcOrd="0" destOrd="0" presId="urn:microsoft.com/office/officeart/2005/8/layout/matrix1"/>
    <dgm:cxn modelId="{07C6A0AE-9384-4B25-9B1D-A6EDE594E999}" type="presOf" srcId="{6CE5F0E5-2D94-4E03-B0E2-5A95872B4448}" destId="{F1695D57-E5F4-417E-BA83-CC7782A01868}" srcOrd="1" destOrd="0" presId="urn:microsoft.com/office/officeart/2005/8/layout/matrix1"/>
    <dgm:cxn modelId="{924649EE-7B3E-4C49-81F3-BBC1BF133B11}" type="presOf" srcId="{6CE5F0E5-2D94-4E03-B0E2-5A95872B4448}" destId="{183BFDF3-E79C-4D6E-ADE1-D7274034DA5B}" srcOrd="0" destOrd="0" presId="urn:microsoft.com/office/officeart/2005/8/layout/matrix1"/>
    <dgm:cxn modelId="{90730E79-8EB1-4906-AA23-3423CC1DEA7E}" type="presParOf" srcId="{4DEB9E5E-7786-44D4-9619-6EE70457CC5E}" destId="{1742634E-8A89-49ED-A3B2-E55028DEE7E1}" srcOrd="0" destOrd="0" presId="urn:microsoft.com/office/officeart/2005/8/layout/matrix1"/>
    <dgm:cxn modelId="{C7A523B0-69C6-4ED8-850F-98464A3AA785}" type="presParOf" srcId="{1742634E-8A89-49ED-A3B2-E55028DEE7E1}" destId="{183BFDF3-E79C-4D6E-ADE1-D7274034DA5B}" srcOrd="0" destOrd="0" presId="urn:microsoft.com/office/officeart/2005/8/layout/matrix1"/>
    <dgm:cxn modelId="{157141AF-455B-49FC-AA16-879E685B0F70}" type="presParOf" srcId="{1742634E-8A89-49ED-A3B2-E55028DEE7E1}" destId="{F1695D57-E5F4-417E-BA83-CC7782A01868}" srcOrd="1" destOrd="0" presId="urn:microsoft.com/office/officeart/2005/8/layout/matrix1"/>
    <dgm:cxn modelId="{93937D93-BD9D-4CDD-99D7-BCBE1A83E382}" type="presParOf" srcId="{1742634E-8A89-49ED-A3B2-E55028DEE7E1}" destId="{A05AAD4D-DB65-45CC-B169-404A60FFB439}" srcOrd="2" destOrd="0" presId="urn:microsoft.com/office/officeart/2005/8/layout/matrix1"/>
    <dgm:cxn modelId="{3A67D29A-C6F2-4D70-8072-01F2E357B736}" type="presParOf" srcId="{1742634E-8A89-49ED-A3B2-E55028DEE7E1}" destId="{1018E873-8BE1-4F0F-B3A4-0FDB4A55679B}" srcOrd="3" destOrd="0" presId="urn:microsoft.com/office/officeart/2005/8/layout/matrix1"/>
    <dgm:cxn modelId="{82E4E3D0-A8E0-4AD1-BB1C-672701DE4C94}" type="presParOf" srcId="{1742634E-8A89-49ED-A3B2-E55028DEE7E1}" destId="{CD9388E7-3E52-4A3F-AA3A-66E732BCAE39}" srcOrd="4" destOrd="0" presId="urn:microsoft.com/office/officeart/2005/8/layout/matrix1"/>
    <dgm:cxn modelId="{7FEEB1FE-E9B0-4582-88D3-99DC373EC46C}" type="presParOf" srcId="{1742634E-8A89-49ED-A3B2-E55028DEE7E1}" destId="{529BCA75-B73C-4D70-AF77-7E45C59A5460}" srcOrd="5" destOrd="0" presId="urn:microsoft.com/office/officeart/2005/8/layout/matrix1"/>
    <dgm:cxn modelId="{FB664C67-7FC2-4210-A1A2-F2E44D83EF18}" type="presParOf" srcId="{1742634E-8A89-49ED-A3B2-E55028DEE7E1}" destId="{0A24AA7F-FC04-4F1D-BF0A-5F1AE4FF5F8F}" srcOrd="6" destOrd="0" presId="urn:microsoft.com/office/officeart/2005/8/layout/matrix1"/>
    <dgm:cxn modelId="{AD03BA1B-5B8E-41A9-927A-FE4F8EFBA5D0}" type="presParOf" srcId="{1742634E-8A89-49ED-A3B2-E55028DEE7E1}" destId="{94C79038-5660-493B-9D37-675E25BB4E57}" srcOrd="7" destOrd="0" presId="urn:microsoft.com/office/officeart/2005/8/layout/matrix1"/>
    <dgm:cxn modelId="{B18932FF-085E-47A4-9C1E-EC18234F972F}" type="presParOf" srcId="{4DEB9E5E-7786-44D4-9619-6EE70457CC5E}" destId="{69F8C505-882A-4F27-9B4B-513B10FB37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39550" y="-239550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0" y="0"/>
        <a:ext cx="1069848" cy="443059"/>
      </dsp:txXfrm>
    </dsp:sp>
    <dsp:sp modelId="{A05AAD4D-DB65-45CC-B169-404A60FFB439}">
      <dsp:nvSpPr>
        <dsp:cNvPr id="0" name=""/>
        <dsp:cNvSpPr/>
      </dsp:nvSpPr>
      <dsp:spPr>
        <a:xfrm>
          <a:off x="1069848" y="0"/>
          <a:ext cx="1069848" cy="5907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69848" y="0"/>
        <a:ext cx="1069848" cy="443059"/>
      </dsp:txXfrm>
    </dsp:sp>
    <dsp:sp modelId="{CD9388E7-3E52-4A3F-AA3A-66E732BCAE39}">
      <dsp:nvSpPr>
        <dsp:cNvPr id="0" name=""/>
        <dsp:cNvSpPr/>
      </dsp:nvSpPr>
      <dsp:spPr>
        <a:xfrm rot="10800000">
          <a:off x="0" y="590746"/>
          <a:ext cx="1069848" cy="5907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8433"/>
        <a:ext cx="1069848" cy="443059"/>
      </dsp:txXfrm>
    </dsp:sp>
    <dsp:sp modelId="{0A24AA7F-FC04-4F1D-BF0A-5F1AE4FF5F8F}">
      <dsp:nvSpPr>
        <dsp:cNvPr id="0" name=""/>
        <dsp:cNvSpPr/>
      </dsp:nvSpPr>
      <dsp:spPr>
        <a:xfrm rot="5400000">
          <a:off x="1309398" y="351195"/>
          <a:ext cx="590746" cy="1069848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69848" y="738433"/>
        <a:ext cx="1069848" cy="443059"/>
      </dsp:txXfrm>
    </dsp:sp>
    <dsp:sp modelId="{69F8C505-882A-4F27-9B4B-513B10FB3764}">
      <dsp:nvSpPr>
        <dsp:cNvPr id="0" name=""/>
        <dsp:cNvSpPr/>
      </dsp:nvSpPr>
      <dsp:spPr>
        <a:xfrm>
          <a:off x="748893" y="443059"/>
          <a:ext cx="641908" cy="29537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312" y="457478"/>
        <a:ext cx="613070" cy="26653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162799" y="-162799"/>
          <a:ext cx="651197" cy="976795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976795" cy="488397"/>
      </dsp:txXfrm>
    </dsp:sp>
    <dsp:sp modelId="{A05AAD4D-DB65-45CC-B169-404A60FFB439}">
      <dsp:nvSpPr>
        <dsp:cNvPr id="0" name=""/>
        <dsp:cNvSpPr/>
      </dsp:nvSpPr>
      <dsp:spPr>
        <a:xfrm>
          <a:off x="976795" y="0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</a:t>
          </a:r>
        </a:p>
      </dsp:txBody>
      <dsp:txXfrm>
        <a:off x="976795" y="0"/>
        <a:ext cx="976795" cy="488397"/>
      </dsp:txXfrm>
    </dsp:sp>
    <dsp:sp modelId="{CD9388E7-3E52-4A3F-AA3A-66E732BCAE39}">
      <dsp:nvSpPr>
        <dsp:cNvPr id="0" name=""/>
        <dsp:cNvSpPr/>
      </dsp:nvSpPr>
      <dsp:spPr>
        <a:xfrm rot="10800000">
          <a:off x="0" y="651197"/>
          <a:ext cx="976795" cy="651197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813996"/>
        <a:ext cx="976795" cy="488397"/>
      </dsp:txXfrm>
    </dsp:sp>
    <dsp:sp modelId="{0A24AA7F-FC04-4F1D-BF0A-5F1AE4FF5F8F}">
      <dsp:nvSpPr>
        <dsp:cNvPr id="0" name=""/>
        <dsp:cNvSpPr/>
      </dsp:nvSpPr>
      <dsp:spPr>
        <a:xfrm rot="5400000">
          <a:off x="1139594" y="488397"/>
          <a:ext cx="651197" cy="976795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976795" y="813996"/>
        <a:ext cx="976795" cy="488397"/>
      </dsp:txXfrm>
    </dsp:sp>
    <dsp:sp modelId="{69F8C505-882A-4F27-9B4B-513B10FB3764}">
      <dsp:nvSpPr>
        <dsp:cNvPr id="0" name=""/>
        <dsp:cNvSpPr/>
      </dsp:nvSpPr>
      <dsp:spPr>
        <a:xfrm>
          <a:off x="683756" y="488397"/>
          <a:ext cx="586077" cy="32559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Overall</a:t>
          </a:r>
        </a:p>
      </dsp:txBody>
      <dsp:txXfrm>
        <a:off x="699650" y="504291"/>
        <a:ext cx="554289" cy="2938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BFDF3-E79C-4D6E-ADE1-D7274034DA5B}">
      <dsp:nvSpPr>
        <dsp:cNvPr id="0" name=""/>
        <dsp:cNvSpPr/>
      </dsp:nvSpPr>
      <dsp:spPr>
        <a:xfrm rot="16200000">
          <a:off x="240377" y="-240377"/>
          <a:ext cx="589691" cy="107044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Manning</a:t>
          </a:r>
        </a:p>
      </dsp:txBody>
      <dsp:txXfrm rot="5400000">
        <a:off x="-1" y="1"/>
        <a:ext cx="1070446" cy="442268"/>
      </dsp:txXfrm>
    </dsp:sp>
    <dsp:sp modelId="{A05AAD4D-DB65-45CC-B169-404A60FFB439}">
      <dsp:nvSpPr>
        <dsp:cNvPr id="0" name=""/>
        <dsp:cNvSpPr/>
      </dsp:nvSpPr>
      <dsp:spPr>
        <a:xfrm>
          <a:off x="1070446" y="0"/>
          <a:ext cx="1070446" cy="58969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Training</a:t>
          </a:r>
        </a:p>
      </dsp:txBody>
      <dsp:txXfrm>
        <a:off x="1070446" y="0"/>
        <a:ext cx="1070446" cy="442268"/>
      </dsp:txXfrm>
    </dsp:sp>
    <dsp:sp modelId="{CD9388E7-3E52-4A3F-AA3A-66E732BCAE39}">
      <dsp:nvSpPr>
        <dsp:cNvPr id="0" name=""/>
        <dsp:cNvSpPr/>
      </dsp:nvSpPr>
      <dsp:spPr>
        <a:xfrm rot="10800000">
          <a:off x="0" y="589691"/>
          <a:ext cx="1070446" cy="589691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</a:t>
          </a:r>
        </a:p>
      </dsp:txBody>
      <dsp:txXfrm rot="10800000">
        <a:off x="0" y="737114"/>
        <a:ext cx="1070446" cy="442268"/>
      </dsp:txXfrm>
    </dsp:sp>
    <dsp:sp modelId="{0A24AA7F-FC04-4F1D-BF0A-5F1AE4FF5F8F}">
      <dsp:nvSpPr>
        <dsp:cNvPr id="0" name=""/>
        <dsp:cNvSpPr/>
      </dsp:nvSpPr>
      <dsp:spPr>
        <a:xfrm rot="5400000">
          <a:off x="1310823" y="349314"/>
          <a:ext cx="589691" cy="1070446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Equipment Readiness</a:t>
          </a:r>
        </a:p>
      </dsp:txBody>
      <dsp:txXfrm rot="-5400000">
        <a:off x="1070445" y="737114"/>
        <a:ext cx="1070446" cy="442268"/>
      </dsp:txXfrm>
    </dsp:sp>
    <dsp:sp modelId="{69F8C505-882A-4F27-9B4B-513B10FB3764}">
      <dsp:nvSpPr>
        <dsp:cNvPr id="0" name=""/>
        <dsp:cNvSpPr/>
      </dsp:nvSpPr>
      <dsp:spPr>
        <a:xfrm>
          <a:off x="749312" y="442268"/>
          <a:ext cx="642267" cy="29484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Overall</a:t>
          </a:r>
        </a:p>
      </dsp:txBody>
      <dsp:txXfrm>
        <a:off x="763705" y="456661"/>
        <a:ext cx="613481" cy="266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72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CEE34-7D95-494C-A09D-A5264E14A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77B0-F555-4DCF-8B19-9BC0895B8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D7DAB-070C-4C44-BC61-9B8DD82E2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4D45-1CEB-4087-B5F8-91A1FC1FA16E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77E3-0C8B-49B5-B034-79BD76C4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CF17-5C1A-481B-8DBD-B3D0D14EC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607E-BAC7-4FDC-965A-FB8C8CE3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3" Type="http://schemas.openxmlformats.org/officeDocument/2006/relationships/diagramLayout" Target="../diagrams/layout11.xml"/><Relationship Id="rId21" Type="http://schemas.microsoft.com/office/2007/relationships/diagramDrawing" Target="../diagrams/drawing14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18" Type="http://schemas.openxmlformats.org/officeDocument/2006/relationships/diagramLayout" Target="../diagrams/layout21.xml"/><Relationship Id="rId3" Type="http://schemas.openxmlformats.org/officeDocument/2006/relationships/diagramLayout" Target="../diagrams/layout18.xml"/><Relationship Id="rId21" Type="http://schemas.microsoft.com/office/2007/relationships/diagramDrawing" Target="../diagrams/drawing21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17" Type="http://schemas.openxmlformats.org/officeDocument/2006/relationships/diagramData" Target="../diagrams/data21.xml"/><Relationship Id="rId2" Type="http://schemas.openxmlformats.org/officeDocument/2006/relationships/diagramData" Target="../diagrams/data18.xml"/><Relationship Id="rId16" Type="http://schemas.microsoft.com/office/2007/relationships/diagramDrawing" Target="../diagrams/drawing20.xml"/><Relationship Id="rId20" Type="http://schemas.openxmlformats.org/officeDocument/2006/relationships/diagramColors" Target="../diagrams/colors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19" Type="http://schemas.openxmlformats.org/officeDocument/2006/relationships/diagramQuickStyle" Target="../diagrams/quickStyle21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diagramLayout" Target="../diagrams/layout27.xml"/><Relationship Id="rId18" Type="http://schemas.openxmlformats.org/officeDocument/2006/relationships/diagramLayout" Target="../diagrams/layout28.xml"/><Relationship Id="rId3" Type="http://schemas.openxmlformats.org/officeDocument/2006/relationships/diagramLayout" Target="../diagrams/layout25.xml"/><Relationship Id="rId21" Type="http://schemas.microsoft.com/office/2007/relationships/diagramDrawing" Target="../diagrams/drawing28.xml"/><Relationship Id="rId7" Type="http://schemas.openxmlformats.org/officeDocument/2006/relationships/diagramData" Target="../diagrams/data26.xml"/><Relationship Id="rId12" Type="http://schemas.openxmlformats.org/officeDocument/2006/relationships/diagramData" Target="../diagrams/data27.xml"/><Relationship Id="rId17" Type="http://schemas.openxmlformats.org/officeDocument/2006/relationships/diagramData" Target="../diagrams/data28.xml"/><Relationship Id="rId2" Type="http://schemas.openxmlformats.org/officeDocument/2006/relationships/diagramData" Target="../diagrams/data25.xml"/><Relationship Id="rId16" Type="http://schemas.microsoft.com/office/2007/relationships/diagramDrawing" Target="../diagrams/drawing27.xml"/><Relationship Id="rId20" Type="http://schemas.openxmlformats.org/officeDocument/2006/relationships/diagramColors" Target="../diagrams/colors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5" Type="http://schemas.openxmlformats.org/officeDocument/2006/relationships/diagramColors" Target="../diagrams/colors27.xml"/><Relationship Id="rId10" Type="http://schemas.openxmlformats.org/officeDocument/2006/relationships/diagramColors" Target="../diagrams/colors26.xml"/><Relationship Id="rId19" Type="http://schemas.openxmlformats.org/officeDocument/2006/relationships/diagramQuickStyle" Target="../diagrams/quickStyle28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diagramQuickStyle" Target="../diagrams/quickStyl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13" Type="http://schemas.openxmlformats.org/officeDocument/2006/relationships/diagramLayout" Target="../diagrams/layout31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12" Type="http://schemas.openxmlformats.org/officeDocument/2006/relationships/diagramData" Target="../diagrams/data31.xml"/><Relationship Id="rId2" Type="http://schemas.openxmlformats.org/officeDocument/2006/relationships/diagramData" Target="../diagrams/data29.xml"/><Relationship Id="rId16" Type="http://schemas.microsoft.com/office/2007/relationships/diagramDrawing" Target="../diagrams/drawing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5" Type="http://schemas.openxmlformats.org/officeDocument/2006/relationships/diagramColors" Target="../diagrams/colors31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Relationship Id="rId14" Type="http://schemas.openxmlformats.org/officeDocument/2006/relationships/diagramQuickStyle" Target="../diagrams/quickStyle3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13" Type="http://schemas.openxmlformats.org/officeDocument/2006/relationships/diagramLayout" Target="../diagrams/layout34.xml"/><Relationship Id="rId18" Type="http://schemas.openxmlformats.org/officeDocument/2006/relationships/diagramLayout" Target="../diagrams/layout35.xml"/><Relationship Id="rId3" Type="http://schemas.openxmlformats.org/officeDocument/2006/relationships/diagramLayout" Target="../diagrams/layout32.xml"/><Relationship Id="rId21" Type="http://schemas.microsoft.com/office/2007/relationships/diagramDrawing" Target="../diagrams/drawing35.xml"/><Relationship Id="rId7" Type="http://schemas.openxmlformats.org/officeDocument/2006/relationships/diagramData" Target="../diagrams/data33.xml"/><Relationship Id="rId12" Type="http://schemas.openxmlformats.org/officeDocument/2006/relationships/diagramData" Target="../diagrams/data34.xml"/><Relationship Id="rId17" Type="http://schemas.openxmlformats.org/officeDocument/2006/relationships/diagramData" Target="../diagrams/data35.xml"/><Relationship Id="rId2" Type="http://schemas.openxmlformats.org/officeDocument/2006/relationships/diagramData" Target="../diagrams/data32.xml"/><Relationship Id="rId16" Type="http://schemas.microsoft.com/office/2007/relationships/diagramDrawing" Target="../diagrams/drawing34.xml"/><Relationship Id="rId20" Type="http://schemas.openxmlformats.org/officeDocument/2006/relationships/diagramColors" Target="../diagrams/colors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5" Type="http://schemas.openxmlformats.org/officeDocument/2006/relationships/diagramColors" Target="../diagrams/colors34.xml"/><Relationship Id="rId10" Type="http://schemas.openxmlformats.org/officeDocument/2006/relationships/diagramColors" Target="../diagrams/colors33.xml"/><Relationship Id="rId19" Type="http://schemas.openxmlformats.org/officeDocument/2006/relationships/diagramQuickStyle" Target="../diagrams/quickStyle35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Relationship Id="rId14" Type="http://schemas.openxmlformats.org/officeDocument/2006/relationships/diagramQuickStyle" Target="../diagrams/quickStyle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7.xml"/><Relationship Id="rId13" Type="http://schemas.openxmlformats.org/officeDocument/2006/relationships/diagramLayout" Target="../diagrams/layout38.xml"/><Relationship Id="rId3" Type="http://schemas.openxmlformats.org/officeDocument/2006/relationships/diagramLayout" Target="../diagrams/layout36.xml"/><Relationship Id="rId7" Type="http://schemas.openxmlformats.org/officeDocument/2006/relationships/diagramData" Target="../diagrams/data37.xml"/><Relationship Id="rId12" Type="http://schemas.openxmlformats.org/officeDocument/2006/relationships/diagramData" Target="../diagrams/data38.xml"/><Relationship Id="rId2" Type="http://schemas.openxmlformats.org/officeDocument/2006/relationships/diagramData" Target="../diagrams/data36.xml"/><Relationship Id="rId16" Type="http://schemas.microsoft.com/office/2007/relationships/diagramDrawing" Target="../diagrams/drawing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11" Type="http://schemas.microsoft.com/office/2007/relationships/diagramDrawing" Target="../diagrams/drawing37.xml"/><Relationship Id="rId5" Type="http://schemas.openxmlformats.org/officeDocument/2006/relationships/diagramColors" Target="../diagrams/colors36.xml"/><Relationship Id="rId15" Type="http://schemas.openxmlformats.org/officeDocument/2006/relationships/diagramColors" Target="../diagrams/colors38.xml"/><Relationship Id="rId10" Type="http://schemas.openxmlformats.org/officeDocument/2006/relationships/diagramColors" Target="../diagrams/colors37.xml"/><Relationship Id="rId4" Type="http://schemas.openxmlformats.org/officeDocument/2006/relationships/diagramQuickStyle" Target="../diagrams/quickStyle36.xml"/><Relationship Id="rId9" Type="http://schemas.openxmlformats.org/officeDocument/2006/relationships/diagramQuickStyle" Target="../diagrams/quickStyle37.xml"/><Relationship Id="rId14" Type="http://schemas.openxmlformats.org/officeDocument/2006/relationships/diagramQuickStyle" Target="../diagrams/quickStyle38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0.xml"/><Relationship Id="rId13" Type="http://schemas.openxmlformats.org/officeDocument/2006/relationships/diagramLayout" Target="../diagrams/layout41.xml"/><Relationship Id="rId18" Type="http://schemas.openxmlformats.org/officeDocument/2006/relationships/diagramLayout" Target="../diagrams/layout42.xml"/><Relationship Id="rId3" Type="http://schemas.openxmlformats.org/officeDocument/2006/relationships/diagramLayout" Target="../diagrams/layout39.xml"/><Relationship Id="rId21" Type="http://schemas.microsoft.com/office/2007/relationships/diagramDrawing" Target="../diagrams/drawing42.xml"/><Relationship Id="rId7" Type="http://schemas.openxmlformats.org/officeDocument/2006/relationships/diagramData" Target="../diagrams/data40.xml"/><Relationship Id="rId12" Type="http://schemas.openxmlformats.org/officeDocument/2006/relationships/diagramData" Target="../diagrams/data41.xml"/><Relationship Id="rId17" Type="http://schemas.openxmlformats.org/officeDocument/2006/relationships/diagramData" Target="../diagrams/data42.xml"/><Relationship Id="rId2" Type="http://schemas.openxmlformats.org/officeDocument/2006/relationships/diagramData" Target="../diagrams/data39.xml"/><Relationship Id="rId16" Type="http://schemas.microsoft.com/office/2007/relationships/diagramDrawing" Target="../diagrams/drawing41.xml"/><Relationship Id="rId20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11" Type="http://schemas.microsoft.com/office/2007/relationships/diagramDrawing" Target="../diagrams/drawing40.xml"/><Relationship Id="rId5" Type="http://schemas.openxmlformats.org/officeDocument/2006/relationships/diagramColors" Target="../diagrams/colors39.xml"/><Relationship Id="rId15" Type="http://schemas.openxmlformats.org/officeDocument/2006/relationships/diagramColors" Target="../diagrams/colors41.xml"/><Relationship Id="rId10" Type="http://schemas.openxmlformats.org/officeDocument/2006/relationships/diagramColors" Target="../diagrams/colors40.xml"/><Relationship Id="rId19" Type="http://schemas.openxmlformats.org/officeDocument/2006/relationships/diagramQuickStyle" Target="../diagrams/quickStyle42.xml"/><Relationship Id="rId4" Type="http://schemas.openxmlformats.org/officeDocument/2006/relationships/diagramQuickStyle" Target="../diagrams/quickStyle39.xml"/><Relationship Id="rId9" Type="http://schemas.openxmlformats.org/officeDocument/2006/relationships/diagramQuickStyle" Target="../diagrams/quickStyle40.xml"/><Relationship Id="rId14" Type="http://schemas.openxmlformats.org/officeDocument/2006/relationships/diagramQuickStyle" Target="../diagrams/quickStyle4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Quarterly Training Brief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DD MMM YYYY</a:t>
            </a:r>
          </a:p>
        </p:txBody>
      </p:sp>
    </p:spTree>
    <p:extLst>
      <p:ext uri="{BB962C8B-B14F-4D97-AF65-F5344CB8AC3E}">
        <p14:creationId xmlns:p14="http://schemas.microsoft.com/office/powerpoint/2010/main" val="22956682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10742132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HHC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046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HHC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13769"/>
              </p:ext>
            </p:extLst>
          </p:nvPr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058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HHC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4176255"/>
              </p:ext>
            </p:extLst>
          </p:nvPr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1304271"/>
              </p:ext>
            </p:extLst>
          </p:nvPr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095069"/>
              </p:ext>
            </p:extLst>
          </p:nvPr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306905157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HHC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60080" y="1441314"/>
            <a:ext cx="213388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754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86982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16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68691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26601675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065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4672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0458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Summary: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Challenges: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Accepting Risk: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Opportunities: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8183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689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A Co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8081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/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/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/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392198395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73832" y="1441314"/>
            <a:ext cx="21201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9046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32544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55059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04729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363673732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45370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135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3245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Summary: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Challenges: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Accepting Risk: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Opportunities: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0639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88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B Co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7645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 Co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/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/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/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165490475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 Co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84552" y="1441314"/>
            <a:ext cx="21094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5421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09780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15033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519899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243415063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1269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959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Commander Opening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979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Summary: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Challenges: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Accepting Risk: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Opportunities: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3357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510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C Co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0940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Co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/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/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/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136804216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Co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84552" y="1441314"/>
            <a:ext cx="21094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2261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06487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4684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543321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187467319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04965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1871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Key Events: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39776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Summary: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Challenges: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Accepting Risk: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Opportunities: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3231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836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D Co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99974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 Co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/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/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/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359948562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 Co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99464" y="1441314"/>
            <a:ext cx="20945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36682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81388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101051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625608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1289368852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0102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980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METL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C04D56-D57F-4E12-96BE-AC7345AB9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48238"/>
              </p:ext>
            </p:extLst>
          </p:nvPr>
        </p:nvGraphicFramePr>
        <p:xfrm>
          <a:off x="20638" y="1609864"/>
          <a:ext cx="9123362" cy="3266936"/>
        </p:xfrm>
        <a:graphic>
          <a:graphicData uri="http://schemas.openxmlformats.org/drawingml/2006/table">
            <a:tbl>
              <a:tblPr/>
              <a:tblGrid>
                <a:gridCol w="332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51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Collective Task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 Arial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 Arial"/>
                          <a:cs typeface="Arial" panose="020B0604020202020204" pitchFamily="34" charset="0"/>
                        </a:rPr>
                        <a:t>Redeployment Ops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 Arial"/>
                          <a:cs typeface="Arial" panose="020B0604020202020204" pitchFamily="34" charset="0"/>
                        </a:rPr>
                        <a:t>10APR-15JUN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 Arial"/>
                        <a:cs typeface="Arial" panose="020B0604020202020204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Gunnery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08MAY-08JUN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Crew/Team Training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01JUN-15AUG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algn="ctr" fontAlgn="b"/>
                      <a:endParaRPr lang="en-US" sz="800" b="1" i="0" u="none" strike="noStrike" baseline="0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EXEVAL</a:t>
                      </a:r>
                    </a:p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(FHTX)</a:t>
                      </a:r>
                    </a:p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28AUG-15SEPT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 Arial"/>
                        <a:cs typeface="Arial" panose="020B0604020202020204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0" fontAlgn="base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Gunnery 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marL="0" algn="ctr" rtl="0" eaLnBrk="0" fontAlgn="base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02</a:t>
                      </a:r>
                      <a:r>
                        <a:rPr lang="en-US" sz="800" b="1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 -13OCT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algn="ctr" fontAlgn="b"/>
                      <a:endParaRPr lang="en-US" sz="800" b="1" i="0" u="none" strike="noStrike" baseline="0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NTC 18-02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(FICA)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13NOV-13DEC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Task Name (Task #) 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 Arial"/>
                          <a:ea typeface="+mn-ea"/>
                          <a:cs typeface="Arial" pitchFamily="34" charset="0"/>
                        </a:rPr>
                        <a:t>Conduct Attack Missions (XX-X-XXXX)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 Arial"/>
                          <a:ea typeface="+mn-ea"/>
                          <a:cs typeface="Arial" pitchFamily="34" charset="0"/>
                        </a:rPr>
                        <a:t>Units: A, B, C, D, E, F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Movement to Contact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A, C, D, F, G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Recon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H,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 A, I , C , D, G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Security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A, C, D,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 F, G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Expeditionary Deployment Operations at the Battalion Level in support of Offense, Defense, Stability, and Defense Support of Civil Authorities (DSCA) (XX-X-XXXX)</a:t>
                      </a:r>
                    </a:p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J, K, L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latin typeface=" Arial"/>
                          <a:ea typeface="+mn-ea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latin typeface=" Arial"/>
                          <a:ea typeface="+mn-ea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492EA32-0E9B-41ED-9B3D-B6EA858575B9}"/>
              </a:ext>
            </a:extLst>
          </p:cNvPr>
          <p:cNvSpPr txBox="1"/>
          <p:nvPr/>
        </p:nvSpPr>
        <p:spPr>
          <a:xfrm>
            <a:off x="20638" y="5105400"/>
            <a:ext cx="9102724" cy="3077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 Arial"/>
                <a:cs typeface="Arial" charset="0"/>
              </a:rPr>
              <a:t>Assessment:</a:t>
            </a:r>
          </a:p>
        </p:txBody>
      </p:sp>
    </p:spTree>
    <p:extLst>
      <p:ext uri="{BB962C8B-B14F-4D97-AF65-F5344CB8AC3E}">
        <p14:creationId xmlns:p14="http://schemas.microsoft.com/office/powerpoint/2010/main" val="1927832995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Summary: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Challenges: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Accepting Risk: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Opportunities: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92023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0395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E Co Mission and METL Overview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4396740"/>
          <a:ext cx="9144005" cy="2461260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00115720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Collective Tasks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Projected Assessment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A26A6-3D62-473A-B8E2-86E5449D96B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Quarter Key Tasks: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End State:</a:t>
            </a:r>
            <a:endParaRPr lang="en-US" sz="16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48063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 Co Crew / Platform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7C41632-2FAA-4229-B216-7CB26BD854D2}"/>
              </a:ext>
            </a:extLst>
          </p:cNvPr>
          <p:cNvGraphicFramePr/>
          <p:nvPr/>
        </p:nvGraphicFramePr>
        <p:xfrm>
          <a:off x="3531181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6F73FB-4725-44C8-8000-E6C90ADB840E}"/>
              </a:ext>
            </a:extLst>
          </p:cNvPr>
          <p:cNvGraphicFramePr/>
          <p:nvPr/>
        </p:nvGraphicFramePr>
        <p:xfrm>
          <a:off x="685472" y="2540291"/>
          <a:ext cx="2140892" cy="117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3CAC9E0-ECC6-405D-B962-BBA898BFF4A2}"/>
              </a:ext>
            </a:extLst>
          </p:cNvPr>
          <p:cNvGraphicFramePr/>
          <p:nvPr/>
        </p:nvGraphicFramePr>
        <p:xfrm>
          <a:off x="6376889" y="2539236"/>
          <a:ext cx="2139696" cy="11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4C320273-F04E-4C65-A789-2FEDB5143170}"/>
              </a:ext>
            </a:extLst>
          </p:cNvPr>
          <p:cNvSpPr txBox="1"/>
          <p:nvPr/>
        </p:nvSpPr>
        <p:spPr>
          <a:xfrm>
            <a:off x="1400628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1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70332ED-814B-436A-9376-FC2AFABDA720}"/>
              </a:ext>
            </a:extLst>
          </p:cNvPr>
          <p:cNvSpPr txBox="1"/>
          <p:nvPr/>
        </p:nvSpPr>
        <p:spPr>
          <a:xfrm>
            <a:off x="4249056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2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1A3602B-CEBC-4A57-94B8-CFB5FBFEE5C4}"/>
              </a:ext>
            </a:extLst>
          </p:cNvPr>
          <p:cNvSpPr txBox="1"/>
          <p:nvPr/>
        </p:nvSpPr>
        <p:spPr>
          <a:xfrm>
            <a:off x="7089224" y="2262237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latin typeface=" Arial"/>
              </a:rPr>
              <a:t>Crew 3</a:t>
            </a:r>
          </a:p>
        </p:txBody>
      </p:sp>
    </p:spTree>
    <p:extLst>
      <p:ext uri="{BB962C8B-B14F-4D97-AF65-F5344CB8AC3E}">
        <p14:creationId xmlns:p14="http://schemas.microsoft.com/office/powerpoint/2010/main" val="3043351307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 Co Crew / Platform Assessment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B6F5D-08A5-4A11-B6E0-08CF407AD083}"/>
              </a:ext>
            </a:extLst>
          </p:cNvPr>
          <p:cNvSpPr txBox="1"/>
          <p:nvPr/>
        </p:nvSpPr>
        <p:spPr>
          <a:xfrm>
            <a:off x="2269274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3B00AD-2E63-4A22-B629-DA3F019484DA}"/>
              </a:ext>
            </a:extLst>
          </p:cNvPr>
          <p:cNvCxnSpPr/>
          <p:nvPr/>
        </p:nvCxnSpPr>
        <p:spPr>
          <a:xfrm>
            <a:off x="6885037" y="990597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062BF6-7D98-4FC1-BAF4-7AE283544395}"/>
              </a:ext>
            </a:extLst>
          </p:cNvPr>
          <p:cNvSpPr txBox="1"/>
          <p:nvPr/>
        </p:nvSpPr>
        <p:spPr>
          <a:xfrm>
            <a:off x="7059572" y="1444818"/>
            <a:ext cx="20717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D3E685-D850-483E-908C-3AB5C1D30294}"/>
              </a:ext>
            </a:extLst>
          </p:cNvPr>
          <p:cNvCxnSpPr/>
          <p:nvPr/>
        </p:nvCxnSpPr>
        <p:spPr>
          <a:xfrm>
            <a:off x="4587075" y="982130"/>
            <a:ext cx="0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FF989A-1C9E-426F-BB94-BF457B81D2D3}"/>
              </a:ext>
            </a:extLst>
          </p:cNvPr>
          <p:cNvSpPr txBox="1"/>
          <p:nvPr/>
        </p:nvSpPr>
        <p:spPr>
          <a:xfrm>
            <a:off x="4664132" y="1441314"/>
            <a:ext cx="21298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7BE46E-0674-495D-A142-3DB52FED823C}"/>
              </a:ext>
            </a:extLst>
          </p:cNvPr>
          <p:cNvCxnSpPr/>
          <p:nvPr/>
        </p:nvCxnSpPr>
        <p:spPr>
          <a:xfrm>
            <a:off x="2231568" y="982130"/>
            <a:ext cx="1" cy="4183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DBA1CE1-2E43-42AE-BD29-9B371BD63955}"/>
              </a:ext>
            </a:extLst>
          </p:cNvPr>
          <p:cNvSpPr txBox="1"/>
          <p:nvPr/>
        </p:nvSpPr>
        <p:spPr>
          <a:xfrm>
            <a:off x="36773" y="343801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49B15-8E32-4521-9D20-4625316F0236}"/>
              </a:ext>
            </a:extLst>
          </p:cNvPr>
          <p:cNvSpPr txBox="1"/>
          <p:nvPr/>
        </p:nvSpPr>
        <p:spPr>
          <a:xfrm>
            <a:off x="3645" y="1424974"/>
            <a:ext cx="22203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Crew 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192EE9C-4145-4DFC-A0A5-432BDB20168B}"/>
              </a:ext>
            </a:extLst>
          </p:cNvPr>
          <p:cNvGraphicFramePr/>
          <p:nvPr/>
        </p:nvGraphicFramePr>
        <p:xfrm>
          <a:off x="472158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F7B47185-188C-4197-AD9E-FDFAA422FCC6}"/>
              </a:ext>
            </a:extLst>
          </p:cNvPr>
          <p:cNvGraphicFramePr/>
          <p:nvPr/>
        </p:nvGraphicFramePr>
        <p:xfrm>
          <a:off x="2418460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E15B33D-430D-4607-8F3A-FDC1D07B0CF2}"/>
              </a:ext>
            </a:extLst>
          </p:cNvPr>
          <p:cNvGraphicFramePr/>
          <p:nvPr/>
        </p:nvGraphicFramePr>
        <p:xfrm>
          <a:off x="127614" y="2111016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80B97B89-2EC3-4E57-A6D6-EC2FC10C0019}"/>
              </a:ext>
            </a:extLst>
          </p:cNvPr>
          <p:cNvGraphicFramePr/>
          <p:nvPr/>
        </p:nvGraphicFramePr>
        <p:xfrm>
          <a:off x="7077072" y="2106393"/>
          <a:ext cx="1953591" cy="130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4D06B7F-093C-4F11-840D-54272A3E8509}"/>
              </a:ext>
            </a:extLst>
          </p:cNvPr>
          <p:cNvGraphicFramePr>
            <a:graphicFrameLocks noGrp="1"/>
          </p:cNvGraphicFramePr>
          <p:nvPr/>
        </p:nvGraphicFramePr>
        <p:xfrm>
          <a:off x="-1" y="5291193"/>
          <a:ext cx="914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Legend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Manning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Equipment Readiness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Training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S1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&gt;84%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80-89%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&gt;84% S1 or S2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70-89%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&gt;69% and</a:t>
                      </a:r>
                      <a:r>
                        <a:rPr lang="en-US" sz="1100" baseline="0" dirty="0">
                          <a:latin typeface=" Arial"/>
                        </a:rPr>
                        <a:t> no “U”s</a:t>
                      </a:r>
                      <a:endParaRPr lang="en-US" sz="1100" dirty="0">
                        <a:latin typeface=" 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70-79%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&gt;79% S1, S2, or</a:t>
                      </a:r>
                      <a:r>
                        <a:rPr lang="en-US" sz="1100" baseline="0" dirty="0">
                          <a:latin typeface=" Arial"/>
                        </a:rPr>
                        <a:t> S3</a:t>
                      </a:r>
                      <a:r>
                        <a:rPr lang="en-US" sz="1100" dirty="0">
                          <a:latin typeface=" Arial"/>
                        </a:rPr>
                        <a:t> 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60-69%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&gt;54%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 Arial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 &lt;70% Assigned &amp; Deployable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 Arial"/>
                        </a:rPr>
                        <a:t>&gt;20% S4</a:t>
                      </a:r>
                      <a:r>
                        <a:rPr lang="en-US" sz="1100" baseline="0" dirty="0">
                          <a:latin typeface=" Arial"/>
                        </a:rPr>
                        <a:t> </a:t>
                      </a:r>
                      <a:r>
                        <a:rPr lang="en-US" sz="1100" dirty="0">
                          <a:latin typeface=" Arial"/>
                        </a:rPr>
                        <a:t>Lins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&lt;60% FMC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 Arial"/>
                        </a:rPr>
                        <a:t>&lt;55%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1930CC-80C4-4753-9DA5-D994C26169D4}"/>
              </a:ext>
            </a:extLst>
          </p:cNvPr>
          <p:cNvSpPr txBox="1"/>
          <p:nvPr/>
        </p:nvSpPr>
        <p:spPr>
          <a:xfrm>
            <a:off x="2302865" y="3437897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9C8FDC-A496-4B2B-9AC7-C969BC91F658}"/>
              </a:ext>
            </a:extLst>
          </p:cNvPr>
          <p:cNvSpPr txBox="1"/>
          <p:nvPr/>
        </p:nvSpPr>
        <p:spPr>
          <a:xfrm>
            <a:off x="4587075" y="3437644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208519-8D4B-4ED2-B3E2-11FE8B7817FD}"/>
              </a:ext>
            </a:extLst>
          </p:cNvPr>
          <p:cNvSpPr txBox="1"/>
          <p:nvPr/>
        </p:nvSpPr>
        <p:spPr>
          <a:xfrm>
            <a:off x="6930224" y="3442776"/>
            <a:ext cx="221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8364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96795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HQ Section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7631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/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04289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 Arial"/>
              </a:rPr>
              <a:t>Major Training Exercise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2101060367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266044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224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FYXX Training Calendar Highlights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0F32E1-DE4B-4DDB-8B88-D097918C6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29608"/>
              </p:ext>
            </p:extLst>
          </p:nvPr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73205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CONOP Template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pictures</a:t>
            </a:r>
          </a:p>
        </p:txBody>
      </p:sp>
    </p:spTree>
    <p:extLst>
      <p:ext uri="{BB962C8B-B14F-4D97-AF65-F5344CB8AC3E}">
        <p14:creationId xmlns:p14="http://schemas.microsoft.com/office/powerpoint/2010/main" val="4037000433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Post-meeting </a:t>
            </a:r>
            <a:r>
              <a:rPr lang="en-US" dirty="0" err="1"/>
              <a:t>Dueouts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2950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CLOSING COMMENTS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6784334-7A73-4424-9034-390FFAFDD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611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Xxx</a:t>
            </a:r>
            <a:r>
              <a:rPr lang="en-US" dirty="0"/>
              <a:t>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07318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03028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 QTR FYXX Training 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E3416-BE8E-4E9D-ACFF-0A889599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95091"/>
              </p:ext>
            </p:extLst>
          </p:nvPr>
        </p:nvGraphicFramePr>
        <p:xfrm>
          <a:off x="4898702" y="4953000"/>
          <a:ext cx="4169098" cy="1897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289">
                <a:tc>
                  <a:txBody>
                    <a:bodyPr/>
                    <a:lstStyle/>
                    <a:p>
                      <a:endParaRPr 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2Q FYXX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3Q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4Q FYXX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METL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1)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XX-CO-XXXX: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XX-BN-XXXX: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  <a:tab pos="685800" algn="l"/>
                          <a:tab pos="2971800" algn="l"/>
                        </a:tabLst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latin typeface=" Arial"/>
                          <a:ea typeface="+mn-ea"/>
                          <a:cs typeface="+mn-cs"/>
                        </a:rPr>
                        <a:t>(BDE MET 2,3,4)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 Arial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3D6A3-E68A-40FE-BCE7-A7013D394DF1}"/>
              </a:ext>
            </a:extLst>
          </p:cNvPr>
          <p:cNvSpPr/>
          <p:nvPr/>
        </p:nvSpPr>
        <p:spPr>
          <a:xfrm>
            <a:off x="7861852" y="4953000"/>
            <a:ext cx="6096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6010CDD-1962-4217-B343-62B3D583802D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885" y="1420252"/>
            <a:ext cx="6993915" cy="48281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47F5FF3-68A2-4C6D-89A2-52A84D1B839D}"/>
              </a:ext>
            </a:extLst>
          </p:cNvPr>
          <p:cNvGrpSpPr/>
          <p:nvPr/>
        </p:nvGrpSpPr>
        <p:grpSpPr>
          <a:xfrm>
            <a:off x="226908" y="1295400"/>
            <a:ext cx="2157791" cy="1274260"/>
            <a:chOff x="-1182523" y="1017104"/>
            <a:chExt cx="2157791" cy="127426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B4EB783D-F875-4270-9BDA-95E2AB0B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82523" y="1017104"/>
              <a:ext cx="2157791" cy="1274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u="sng" dirty="0">
                  <a:solidFill>
                    <a:srgbClr val="000000"/>
                  </a:solidFill>
                  <a:latin typeface="Arial"/>
                  <a:cs typeface="Arial"/>
                </a:rPr>
                <a:t>Legend: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MET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Leader Development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Readiness Training</a:t>
              </a: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rgbClr val="000000"/>
                  </a:solidFill>
                  <a:latin typeface="Arial"/>
                  <a:cs typeface="Arial"/>
                </a:rPr>
                <a:t>Resiliency Training</a:t>
              </a:r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3518E-7FF5-4B36-A4DE-378ED7FD59A9}"/>
                </a:ext>
              </a:extLst>
            </p:cNvPr>
            <p:cNvSpPr/>
            <p:nvPr/>
          </p:nvSpPr>
          <p:spPr bwMode="auto">
            <a:xfrm>
              <a:off x="480060" y="1341120"/>
              <a:ext cx="182880" cy="182880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43DCCB9-1693-4085-9351-A0EF59BCA30B}"/>
                </a:ext>
              </a:extLst>
            </p:cNvPr>
            <p:cNvSpPr/>
            <p:nvPr/>
          </p:nvSpPr>
          <p:spPr bwMode="auto">
            <a:xfrm>
              <a:off x="480060" y="1579880"/>
              <a:ext cx="182880" cy="182880"/>
            </a:xfrm>
            <a:prstGeom prst="ellipse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FF6A1F-FF24-490B-8291-496A1E0A11E8}"/>
                </a:ext>
              </a:extLst>
            </p:cNvPr>
            <p:cNvSpPr/>
            <p:nvPr/>
          </p:nvSpPr>
          <p:spPr bwMode="auto">
            <a:xfrm>
              <a:off x="480060" y="1818640"/>
              <a:ext cx="182880" cy="182880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094D971-5B15-4C64-8AFC-70B4D6FEAD1D}"/>
                </a:ext>
              </a:extLst>
            </p:cNvPr>
            <p:cNvSpPr/>
            <p:nvPr/>
          </p:nvSpPr>
          <p:spPr bwMode="auto">
            <a:xfrm>
              <a:off x="480060" y="2057400"/>
              <a:ext cx="182880" cy="18288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1609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91D2A-A3EC-491F-B293-1B0A7250E1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1B0965-D483-41AB-A4D2-5FF22F075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b288a-56a5-47c5-b485-7d42df286d7f"/>
    <ds:schemaRef ds:uri="4eb914f7-a9d8-46bd-aaca-118fffa001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2D10DD-3300-49A8-9D25-F42242997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3998</Words>
  <Application>Microsoft Office PowerPoint</Application>
  <PresentationFormat>On-screen Show (4:3)</PresentationFormat>
  <Paragraphs>2062</Paragraphs>
  <Slides>72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 Arial</vt:lpstr>
      <vt:lpstr>Arial</vt:lpstr>
      <vt:lpstr>Calibri</vt:lpstr>
      <vt:lpstr>Times New Roman</vt:lpstr>
      <vt:lpstr>Wingdings</vt:lpstr>
      <vt:lpstr>4_Default Design</vt:lpstr>
      <vt:lpstr>Quarterly Training Brief</vt:lpstr>
      <vt:lpstr>Roll Call</vt:lpstr>
      <vt:lpstr>Agenda</vt:lpstr>
      <vt:lpstr>Commander Opening Comments</vt:lpstr>
      <vt:lpstr>Mission Overview</vt:lpstr>
      <vt:lpstr>METL Assessment</vt:lpstr>
      <vt:lpstr>FYXX Training Calendar Highlights</vt:lpstr>
      <vt:lpstr>Xxx QTR, FYXX Key Events</vt:lpstr>
      <vt:lpstr>X QTR FYXX Training Strategy</vt:lpstr>
      <vt:lpstr>Major Training Exercise</vt:lpstr>
      <vt:lpstr>HHC</vt:lpstr>
      <vt:lpstr>HHC Mission and METL Overview</vt:lpstr>
      <vt:lpstr>HHC Crew / Platform Assessment</vt:lpstr>
      <vt:lpstr>HHC Crew / Platform Assessment</vt:lpstr>
      <vt:lpstr>Xxx QTR, FYXX Key Events</vt:lpstr>
      <vt:lpstr>X QTR FYXX Training Strategy</vt:lpstr>
      <vt:lpstr>Major Training Exercise</vt:lpstr>
      <vt:lpstr>HHC Training Status 1/2</vt:lpstr>
      <vt:lpstr>HHC Training Status 2/2</vt:lpstr>
      <vt:lpstr>Challenges and Opportunities</vt:lpstr>
      <vt:lpstr>A Co</vt:lpstr>
      <vt:lpstr>A Co Mission and METL Overview</vt:lpstr>
      <vt:lpstr>A Co Crew / Platform Assessment</vt:lpstr>
      <vt:lpstr>A Co Crew / Platform Assessment</vt:lpstr>
      <vt:lpstr>Xxx QTR, FYXX Key Events</vt:lpstr>
      <vt:lpstr>X QTR FYXX Training Strategy</vt:lpstr>
      <vt:lpstr>Major Training Exercise</vt:lpstr>
      <vt:lpstr>A Co Training Status 1/2</vt:lpstr>
      <vt:lpstr>A Co Training Status 2/2</vt:lpstr>
      <vt:lpstr>Challenges and Opportunities</vt:lpstr>
      <vt:lpstr>B Co</vt:lpstr>
      <vt:lpstr>B Co Mission and METL Overview</vt:lpstr>
      <vt:lpstr>B Co Crew / Platform Assessment</vt:lpstr>
      <vt:lpstr>B Co Crew / Platform Assessment</vt:lpstr>
      <vt:lpstr>Xxx QTR, FYXX Key Events</vt:lpstr>
      <vt:lpstr>X QTR FYXX Training Strategy</vt:lpstr>
      <vt:lpstr>Major Training Exercise</vt:lpstr>
      <vt:lpstr>B Co Training Status 1/2</vt:lpstr>
      <vt:lpstr>B Co Training Status 2/2</vt:lpstr>
      <vt:lpstr>Challenges and Opportunities</vt:lpstr>
      <vt:lpstr>C Co</vt:lpstr>
      <vt:lpstr>C Co Mission and METL Overview</vt:lpstr>
      <vt:lpstr>C Co Crew / Platform Assessment</vt:lpstr>
      <vt:lpstr>C Co Crew / Platform Assessment</vt:lpstr>
      <vt:lpstr>Xxx QTR, FYXX Key Events</vt:lpstr>
      <vt:lpstr>X QTR FYXX Training Strategy</vt:lpstr>
      <vt:lpstr>Major Training Exercise</vt:lpstr>
      <vt:lpstr>C Co Training Status 1/2</vt:lpstr>
      <vt:lpstr>C Co Training Status 2/2</vt:lpstr>
      <vt:lpstr>Challenges and Opportunities</vt:lpstr>
      <vt:lpstr>D Co</vt:lpstr>
      <vt:lpstr>D Co Mission and METL Overview</vt:lpstr>
      <vt:lpstr>D Co Crew / Platform Assessment</vt:lpstr>
      <vt:lpstr>D Co Crew / Platform Assessment</vt:lpstr>
      <vt:lpstr>Xxx QTR, FYXX Key Events</vt:lpstr>
      <vt:lpstr>X QTR FYXX Training Strategy</vt:lpstr>
      <vt:lpstr>Major Training Exercise</vt:lpstr>
      <vt:lpstr>D Co Training Status 1/2</vt:lpstr>
      <vt:lpstr>D Co Training Status 2/2</vt:lpstr>
      <vt:lpstr>Challenges and Opportunities</vt:lpstr>
      <vt:lpstr>E Co</vt:lpstr>
      <vt:lpstr>E Co Mission and METL Overview</vt:lpstr>
      <vt:lpstr>E Co Crew / Platform Assessment</vt:lpstr>
      <vt:lpstr>E Co Crew / Platform Assessment</vt:lpstr>
      <vt:lpstr>Xxx QTR, FYXX Key Events</vt:lpstr>
      <vt:lpstr>X QTR FYXX Training Strategy</vt:lpstr>
      <vt:lpstr>Major Training Exercise</vt:lpstr>
      <vt:lpstr>E Co Training Status 1/2</vt:lpstr>
      <vt:lpstr>E Co Training Status 2/2</vt:lpstr>
      <vt:lpstr>CONOP Template</vt:lpstr>
      <vt:lpstr>Post-meeting Dueouts</vt:lpstr>
      <vt:lpstr>CLOSING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ARB Command and Staff</dc:title>
  <dc:creator/>
  <cp:lastModifiedBy/>
  <cp:revision>1</cp:revision>
  <dcterms:created xsi:type="dcterms:W3CDTF">2016-11-29T21:03:30Z</dcterms:created>
  <dcterms:modified xsi:type="dcterms:W3CDTF">2021-11-23T13:14:13Z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