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 snapToGrid="0">
      <p:cViewPr>
        <p:scale>
          <a:sx n="78" d="100"/>
          <a:sy n="78" d="100"/>
        </p:scale>
        <p:origin x="1176" y="-138"/>
      </p:cViewPr>
      <p:guideLst>
        <p:guide orient="horz" pos="3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060D6C-0E27-4E16-BF6A-3841232328EB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55944D-DC54-4535-BFBD-CC9E38266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F4E554-18E4-4215-9AA9-2A07B61A51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1AE7-33C3-49AE-AA03-DA406BE713AA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AD86-D3AA-46B1-8937-36230529A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D0627-19CB-4F85-B879-269F2516D8EB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20389-9C01-4A96-BE1D-3CE88E493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5B75-AA50-4FF8-A4C8-4FD72E4E26C3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F200-D4DC-44E6-91C1-428796BA4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4D40F-5F2B-44EF-B749-DE2B1E08C48B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926B-6200-42F1-B727-07BA89C9B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84A33-67CA-48BD-9B21-DD251B75AE4D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076B6-905E-4839-AF10-867B3D20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74FE3-3671-44C7-9F24-F428E1D6C687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C8237-D82B-4861-800F-5819DA7B0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7ED42-551B-4A41-B11A-162D7E6FCB78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C02D-A5E0-48E9-B49C-909D40A6D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F4B54-E301-4600-B622-841ABACA2345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D193-D90A-49B4-8DBD-3010A9323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970BA-A413-4DD4-B42F-BCF9207E38B7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CCF3B-B1E1-4080-8A53-0E7265F7E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6AE4F-80B7-4AB0-95A7-08C4AA91879E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21098-CCA2-4A43-9BF6-45A00CCBE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FC0C-F902-4E3F-815D-07904494F0A8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5F4F0-62C5-4F08-AB2C-2C691E809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-14729" y="506353"/>
            <a:ext cx="5391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 dirty="0">
                <a:latin typeface="Calibri" pitchFamily="34" charset="0"/>
              </a:rPr>
              <a:t>ROZ: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11017" y="822273"/>
            <a:ext cx="2590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b="1" u="sng" dirty="0">
                <a:latin typeface="Calibri" pitchFamily="34" charset="0"/>
              </a:rPr>
              <a:t>COMMS: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66691" y="505744"/>
            <a:ext cx="253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Calibri" pitchFamily="34" charset="0"/>
              </a:rPr>
              <a:t>ROTARY WING ONLY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4724" y="882268"/>
            <a:ext cx="45692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b="1" u="sng" dirty="0">
                <a:latin typeface="Calibri" pitchFamily="34" charset="0"/>
              </a:rPr>
              <a:t>Dimensions</a:t>
            </a:r>
          </a:p>
          <a:p>
            <a:endParaRPr lang="en-US" sz="900" b="1" u="sng" dirty="0">
              <a:latin typeface="Calibri" pitchFamily="34" charset="0"/>
            </a:endParaRPr>
          </a:p>
          <a:p>
            <a:endParaRPr lang="en-US" sz="900" b="1" u="sng" dirty="0">
              <a:latin typeface="Calibri" pitchFamily="34" charset="0"/>
            </a:endParaRPr>
          </a:p>
          <a:p>
            <a:r>
              <a:rPr lang="en-US" sz="900" b="1" u="sng" dirty="0">
                <a:latin typeface="Calibri" pitchFamily="34" charset="0"/>
              </a:rPr>
              <a:t>Operations within ROZ:</a:t>
            </a:r>
          </a:p>
          <a:p>
            <a:endParaRPr lang="en-US" sz="900" b="1" u="sng" dirty="0">
              <a:latin typeface="Calibri" pitchFamily="34" charset="0"/>
            </a:endParaRPr>
          </a:p>
          <a:p>
            <a:endParaRPr lang="en-US" sz="900" b="1" u="sng" dirty="0">
              <a:latin typeface="Calibri" pitchFamily="34" charset="0"/>
            </a:endParaRPr>
          </a:p>
          <a:p>
            <a:r>
              <a:rPr lang="en-US" sz="900" b="1" u="sng" dirty="0">
                <a:latin typeface="Calibri" pitchFamily="34" charset="0"/>
              </a:rPr>
              <a:t>Tactical Arrival/Departure:</a:t>
            </a:r>
          </a:p>
          <a:p>
            <a:pPr>
              <a:buFontTx/>
              <a:buChar char="-"/>
            </a:pPr>
            <a:endParaRPr lang="en-US" sz="900" b="1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en-US" sz="900" b="1" dirty="0">
              <a:latin typeface="Calibri" pitchFamily="34" charset="0"/>
            </a:endParaRPr>
          </a:p>
          <a:p>
            <a:endParaRPr lang="en-US" sz="900" b="1" dirty="0">
              <a:latin typeface="Calibri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84822" y="6007962"/>
            <a:ext cx="2833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>
                <a:latin typeface="Calibri" pitchFamily="34" charset="0"/>
              </a:rPr>
              <a:t>ROZ CENTER:</a:t>
            </a:r>
            <a:r>
              <a:rPr lang="en-US" sz="1000" dirty="0">
                <a:latin typeface="Calibri" pitchFamily="34" charset="0"/>
              </a:rPr>
              <a:t> 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6860414" y="499967"/>
            <a:ext cx="2032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 b="1" dirty="0">
                <a:latin typeface="Calibri" pitchFamily="34" charset="0"/>
              </a:rPr>
              <a:t>EFFECTIVE:   </a:t>
            </a:r>
          </a:p>
          <a:p>
            <a:r>
              <a:rPr lang="en-US" sz="1000" b="1" dirty="0">
                <a:latin typeface="Calibri" pitchFamily="34" charset="0"/>
              </a:rPr>
              <a:t>TO:   </a:t>
            </a:r>
          </a:p>
        </p:txBody>
      </p:sp>
      <p:sp>
        <p:nvSpPr>
          <p:cNvPr id="2073" name="Rectangle 30"/>
          <p:cNvSpPr>
            <a:spLocks noChangeArrowheads="1"/>
          </p:cNvSpPr>
          <p:nvPr/>
        </p:nvSpPr>
        <p:spPr bwMode="auto">
          <a:xfrm>
            <a:off x="4571048" y="6206781"/>
            <a:ext cx="178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alibri" pitchFamily="34" charset="0"/>
              </a:rPr>
              <a:t>*diagram not to scale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572000" y="501268"/>
            <a:ext cx="0" cy="6019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B5774B-0A72-415D-BDE0-1A2677C86F4E}"/>
              </a:ext>
            </a:extLst>
          </p:cNvPr>
          <p:cNvSpPr/>
          <p:nvPr/>
        </p:nvSpPr>
        <p:spPr>
          <a:xfrm>
            <a:off x="0" y="1316515"/>
            <a:ext cx="4574724" cy="4937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INSERT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SATELLITE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IMAGE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1EF146-5D7F-4AF6-A283-5C702B84E442}"/>
</file>

<file path=customXml/itemProps2.xml><?xml version="1.0" encoding="utf-8"?>
<ds:datastoreItem xmlns:ds="http://schemas.openxmlformats.org/officeDocument/2006/customXml" ds:itemID="{7317E108-0CAD-4EE0-A93C-C05A40C9DABE}"/>
</file>

<file path=customXml/itemProps3.xml><?xml version="1.0" encoding="utf-8"?>
<ds:datastoreItem xmlns:ds="http://schemas.openxmlformats.org/officeDocument/2006/customXml" ds:itemID="{AF768861-0F7A-4482-9623-6F06409F30AD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takia.allen</dc:creator>
  <cp:lastModifiedBy>Lydia Valentine</cp:lastModifiedBy>
  <cp:revision>15</cp:revision>
  <dcterms:created xsi:type="dcterms:W3CDTF">2012-03-10T21:43:25Z</dcterms:created>
  <dcterms:modified xsi:type="dcterms:W3CDTF">2021-11-17T07:18:23Z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141686</vt:lpwstr>
  </property>
  <property fmtid="{D5CDD505-2E9C-101B-9397-08002B2CF9AE}" pid="3" name="NXPowerLiteVersion">
    <vt:lpwstr>D3.5.1</vt:lpwstr>
  </property>
  <property fmtid="{D5CDD505-2E9C-101B-9397-08002B2CF9AE}" pid="4" name="ContentTypeId">
    <vt:lpwstr>0x0101006C1905650A94C8488F404D5B334193A8</vt:lpwstr>
  </property>
</Properties>
</file>