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F458962C-9BE7-41A0-BD75-9B40EBACE4C5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6046E815-4C61-4DBC-A812-5D2400967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8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414178"/>
            <a:ext cx="5608320" cy="418499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32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3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4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0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5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9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6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9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3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2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D2785-EC42-4AD1-9793-2CD63E91489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BCB6C-C8DF-4299-9399-29E2F6CC0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4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9432" y="89478"/>
            <a:ext cx="7726794" cy="1143000"/>
          </a:xfrm>
        </p:spPr>
        <p:txBody>
          <a:bodyPr>
            <a:normAutofit/>
          </a:bodyPr>
          <a:lstStyle/>
          <a:p>
            <a:pPr lvl="0"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Seven Minute Drill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Line 3"/>
          <p:cNvSpPr>
            <a:spLocks noChangeShapeType="1"/>
          </p:cNvSpPr>
          <p:nvPr/>
        </p:nvSpPr>
        <p:spPr bwMode="auto">
          <a:xfrm>
            <a:off x="4571206" y="1354367"/>
            <a:ext cx="1588" cy="518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 flipV="1">
            <a:off x="228600" y="3192974"/>
            <a:ext cx="8739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5486400" y="1188720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1005840" y="3291840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Inputs / Outputs </a:t>
            </a: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640080" y="1188720"/>
            <a:ext cx="3101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Task / Purpose</a:t>
            </a:r>
          </a:p>
        </p:txBody>
      </p:sp>
      <p:sp>
        <p:nvSpPr>
          <p:cNvPr id="4106" name="Text Box 8"/>
          <p:cNvSpPr txBox="1">
            <a:spLocks noChangeArrowheads="1"/>
          </p:cNvSpPr>
          <p:nvPr/>
        </p:nvSpPr>
        <p:spPr bwMode="auto">
          <a:xfrm>
            <a:off x="5577840" y="3291840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182880" y="3711932"/>
            <a:ext cx="441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INPUTS: </a:t>
            </a: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OUTPUTS:</a:t>
            </a: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FEEDS INTO: </a:t>
            </a: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8" name="Text Box 10"/>
          <p:cNvSpPr txBox="1">
            <a:spLocks noChangeArrowheads="1"/>
          </p:cNvSpPr>
          <p:nvPr/>
        </p:nvSpPr>
        <p:spPr bwMode="auto">
          <a:xfrm>
            <a:off x="182880" y="1645920"/>
            <a:ext cx="426869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FREQUENCY: 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TIME: 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DURATION: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PLACE: 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9" name="Text Box 11"/>
          <p:cNvSpPr txBox="1">
            <a:spLocks noChangeArrowheads="1"/>
          </p:cNvSpPr>
          <p:nvPr/>
        </p:nvSpPr>
        <p:spPr bwMode="auto">
          <a:xfrm>
            <a:off x="4754880" y="1645920"/>
            <a:ext cx="43930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CHAIR: 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ATTENDEES: </a:t>
            </a:r>
          </a:p>
          <a:p>
            <a:pPr marL="285750" indent="-285750">
              <a:buFontTx/>
              <a:buChar char="-"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7234" y="89477"/>
            <a:ext cx="1522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of XX XXX XX</a:t>
            </a:r>
          </a:p>
        </p:txBody>
      </p:sp>
    </p:spTree>
    <p:extLst>
      <p:ext uri="{BB962C8B-B14F-4D97-AF65-F5344CB8AC3E}">
        <p14:creationId xmlns:p14="http://schemas.microsoft.com/office/powerpoint/2010/main" val="2424420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A880FC-40D6-4759-AB5E-C8C9EF4CD8D8}"/>
</file>

<file path=customXml/itemProps2.xml><?xml version="1.0" encoding="utf-8"?>
<ds:datastoreItem xmlns:ds="http://schemas.openxmlformats.org/officeDocument/2006/customXml" ds:itemID="{A12A9C7B-119E-4783-944F-32316ED1504E}"/>
</file>

<file path=customXml/itemProps3.xml><?xml version="1.0" encoding="utf-8"?>
<ds:datastoreItem xmlns:ds="http://schemas.openxmlformats.org/officeDocument/2006/customXml" ds:itemID="{5FDBB87C-9EB8-42D6-9277-33573903DB8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</TotalTime>
  <Words>38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Seven Minute Drill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 “7 Minute Drill”</dc:title>
  <dc:creator>Parson, Larry A CIV</dc:creator>
  <cp:lastModifiedBy>Lydia Valentine</cp:lastModifiedBy>
  <cp:revision>30</cp:revision>
  <cp:lastPrinted>2017-02-06T18:57:37Z</cp:lastPrinted>
  <dcterms:created xsi:type="dcterms:W3CDTF">2015-04-15T14:31:11Z</dcterms:created>
  <dcterms:modified xsi:type="dcterms:W3CDTF">2021-10-06T16:42:18Z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