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 showGuides="1">
      <p:cViewPr>
        <p:scale>
          <a:sx n="86" d="100"/>
          <a:sy n="86" d="100"/>
        </p:scale>
        <p:origin x="154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DAC6D-75E4-4305-BD7D-1B71AE6BDDA8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D9CD-FF8E-4E03-B396-5C95CDF9E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66CFD-E8CC-4D6D-B1DD-8D4AC3E27585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949B-B6C3-4FF1-ADB9-3220C6547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862D-766B-4106-ABF3-5FB6933C8FE0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6EEB-8D61-44BA-9150-2706BDC05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F67D-461E-4509-AF15-8F3FB8E5CA0D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268AF-1C39-466E-9DD3-62472AAD4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BDDEA-3ECC-4399-8536-F8A14D52BC59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3873-C9E8-44DA-9BAD-0AA04443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75E5-796F-4BA0-8C92-E6847489E3B3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528A-21DD-4783-861D-A87E012B6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B2A0-D7C9-42D0-8DC3-ADCCE5D9AFEF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5E18-A6EB-4055-93CE-6F51EB041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6588-0A7B-4CF4-9DD7-91B9F15EEDE9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B6A9-F896-4A9E-B625-69D5C226C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E18A-490F-44D2-B249-FD310F53FF13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A62B-B406-4D13-90BF-8607E50E7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F46B-67D9-48E1-AD2C-F1A9D7547C47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D97D7-9172-46F2-B9AD-793A8868B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0B8B-B574-4B2F-9A63-B7BBFB322342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ACA5-207E-48DE-A9B7-EE6035E84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6E784-067E-4EFB-9541-54BB97DC338C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D905E3-B5C1-4FD2-BA0C-8806373E3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7" name="Text Box 159"/>
          <p:cNvSpPr txBox="1">
            <a:spLocks noChangeArrowheads="1"/>
          </p:cNvSpPr>
          <p:nvPr/>
        </p:nvSpPr>
        <p:spPr bwMode="auto">
          <a:xfrm>
            <a:off x="0" y="609600"/>
            <a:ext cx="3429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MSN:</a:t>
            </a:r>
            <a:endParaRPr lang="en-US" altLang="ko-KR" sz="900" b="1" dirty="0">
              <a:solidFill>
                <a:schemeClr val="accent4"/>
              </a:solidFill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solidFill>
                <a:srgbClr val="FF0000"/>
              </a:solidFill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TYPE REQUEST:</a:t>
            </a: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UNIT:</a:t>
            </a: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Number of ACFT REQ: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Call Sign</a:t>
            </a:r>
            <a:r>
              <a:rPr lang="en-US" altLang="ko-KR" sz="900" dirty="0">
                <a:latin typeface="+mn-lt"/>
                <a:ea typeface="굴림" charset="-127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SHADOW OPERATOR (s):</a:t>
            </a: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Frequencies </a:t>
            </a: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1) Radio</a:t>
            </a: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2) Forward Site Freq</a:t>
            </a:r>
            <a:r>
              <a:rPr lang="en-US" altLang="ko-KR" sz="900" dirty="0">
                <a:latin typeface="+mn-lt"/>
                <a:ea typeface="굴림" charset="-127"/>
                <a:cs typeface="+mn-cs"/>
              </a:rPr>
              <a:t>:</a:t>
            </a:r>
            <a:endParaRPr lang="en-US" altLang="ko-KR" sz="900" dirty="0">
              <a:solidFill>
                <a:srgbClr val="FF0000"/>
              </a:solidFill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3) Video Frequencies:</a:t>
            </a:r>
            <a:r>
              <a:rPr lang="en-US" altLang="ko-KR" sz="900" dirty="0">
                <a:latin typeface="+mn-lt"/>
                <a:ea typeface="굴림" charset="-127"/>
                <a:cs typeface="+mn-cs"/>
              </a:rPr>
              <a:t> 	 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4) L/R Site Freq:</a:t>
            </a:r>
            <a:endParaRPr lang="en-US" altLang="ko-KR" sz="900" dirty="0">
              <a:solidFill>
                <a:srgbClr val="FF0000"/>
              </a:solidFill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Launch/Recovery Site Grid</a:t>
            </a:r>
            <a:r>
              <a:rPr lang="en-US" altLang="ko-KR" sz="900" dirty="0">
                <a:latin typeface="+mn-lt"/>
                <a:ea typeface="굴림" charset="-127"/>
                <a:cs typeface="+mn-cs"/>
              </a:rPr>
              <a:t>: NV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L/R ROZ(s):</a:t>
            </a:r>
            <a:endParaRPr lang="en-US" altLang="ko-KR" sz="900" dirty="0">
              <a:latin typeface="+mn-lt"/>
              <a:ea typeface="굴림" charset="-127"/>
              <a:cs typeface="+mn-cs"/>
            </a:endParaRPr>
          </a:p>
        </p:txBody>
      </p:sp>
      <p:sp>
        <p:nvSpPr>
          <p:cNvPr id="33" name="Text Box 159"/>
          <p:cNvSpPr txBox="1">
            <a:spLocks noChangeArrowheads="1"/>
          </p:cNvSpPr>
          <p:nvPr/>
        </p:nvSpPr>
        <p:spPr bwMode="auto">
          <a:xfrm>
            <a:off x="3429000" y="635000"/>
            <a:ext cx="3429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Route:</a:t>
            </a:r>
            <a:endParaRPr lang="en-US" sz="900" b="1" dirty="0">
              <a:solidFill>
                <a:srgbClr val="0000FF"/>
              </a:solidFill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Launch/Recovery ACA(s):</a:t>
            </a:r>
            <a:endParaRPr lang="en-US" sz="900" b="1" dirty="0">
              <a:solidFill>
                <a:srgbClr val="0000FF"/>
              </a:solidFill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Operating ACA(s):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Operating Altitude: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Mission Timeline:</a:t>
            </a:r>
            <a:endParaRPr lang="en-US" altLang="ko-KR" sz="900" dirty="0">
              <a:solidFill>
                <a:srgbClr val="FF0000"/>
              </a:solidFill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TASK:</a:t>
            </a:r>
            <a:endParaRPr lang="en-US" altLang="ko-KR" sz="900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PURPOSE: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900" b="1" dirty="0">
              <a:latin typeface="+mn-lt"/>
              <a:ea typeface="굴림" charset="-127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POC:</a:t>
            </a:r>
            <a:r>
              <a:rPr lang="en-US" altLang="ko-KR" sz="900" dirty="0">
                <a:latin typeface="+mn-lt"/>
                <a:ea typeface="굴림" charset="-127"/>
                <a:cs typeface="+mn-cs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dirty="0">
                <a:latin typeface="+mn-lt"/>
                <a:ea typeface="굴림" charset="-127"/>
                <a:cs typeface="+mn-cs"/>
              </a:rPr>
              <a:t>VOIP:</a:t>
            </a:r>
            <a:endParaRPr lang="en-US" sz="900" b="1" dirty="0">
              <a:solidFill>
                <a:srgbClr val="0000FF"/>
              </a:solidFill>
              <a:latin typeface="+mn-lt"/>
              <a:ea typeface="굴림" charset="-127"/>
              <a:cs typeface="+mn-cs"/>
            </a:endParaRPr>
          </a:p>
        </p:txBody>
      </p:sp>
      <p:sp>
        <p:nvSpPr>
          <p:cNvPr id="2055" name="Text Box 159"/>
          <p:cNvSpPr txBox="1">
            <a:spLocks noChangeArrowheads="1"/>
          </p:cNvSpPr>
          <p:nvPr/>
        </p:nvSpPr>
        <p:spPr bwMode="auto">
          <a:xfrm>
            <a:off x="0" y="2895600"/>
            <a:ext cx="6858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ko-KR" sz="900" b="1" dirty="0">
                <a:latin typeface="Calibri" pitchFamily="34" charset="0"/>
                <a:ea typeface="굴림" charset="-127"/>
              </a:rPr>
              <a:t> Notes:  </a:t>
            </a:r>
          </a:p>
          <a:p>
            <a:pPr marL="342900" indent="-342900"/>
            <a:endParaRPr lang="en-US" altLang="ko-KR" sz="900" b="1" dirty="0">
              <a:latin typeface="Calibri" pitchFamily="34" charset="0"/>
              <a:ea typeface="굴림" charset="-127"/>
            </a:endParaRPr>
          </a:p>
          <a:p>
            <a:pPr marL="342900" indent="-342900"/>
            <a:endParaRPr lang="en-US" altLang="ko-KR" sz="900" b="1" dirty="0">
              <a:latin typeface="Calibri" pitchFamily="34" charset="0"/>
              <a:ea typeface="굴림" charset="-127"/>
            </a:endParaRPr>
          </a:p>
          <a:p>
            <a:pPr marL="342900" indent="-342900"/>
            <a:r>
              <a:rPr lang="en-US" altLang="ko-KR" sz="900" b="1" dirty="0">
                <a:latin typeface="Calibri" pitchFamily="34" charset="0"/>
                <a:ea typeface="굴림" charset="-127"/>
              </a:rPr>
              <a:t>DECONFLICTION:  </a:t>
            </a:r>
            <a:endParaRPr lang="en-US" sz="900" b="1" dirty="0">
              <a:solidFill>
                <a:srgbClr val="0000FF"/>
              </a:solidFill>
              <a:latin typeface="Calibri" pitchFamily="34" charset="0"/>
              <a:ea typeface="굴림" charset="-12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A39C9F-C11E-4861-9C2B-8332802801C6}"/>
              </a:ext>
            </a:extLst>
          </p:cNvPr>
          <p:cNvSpPr/>
          <p:nvPr/>
        </p:nvSpPr>
        <p:spPr>
          <a:xfrm>
            <a:off x="3175" y="0"/>
            <a:ext cx="1216025" cy="63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AIRCRAFT PHOTO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A70CF096-6F31-48EC-A788-C9D15752A2D5}"/>
              </a:ext>
            </a:extLst>
          </p:cNvPr>
          <p:cNvSpPr/>
          <p:nvPr/>
        </p:nvSpPr>
        <p:spPr>
          <a:xfrm>
            <a:off x="0" y="3541931"/>
            <a:ext cx="6858000" cy="5602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0604FD-EDD0-4ADE-887A-33AAC4DF8B23}"/>
</file>

<file path=customXml/itemProps2.xml><?xml version="1.0" encoding="utf-8"?>
<ds:datastoreItem xmlns:ds="http://schemas.openxmlformats.org/officeDocument/2006/customXml" ds:itemID="{1A9A56CA-9051-429E-B2C4-401E6C642328}"/>
</file>

<file path=customXml/itemProps3.xml><?xml version="1.0" encoding="utf-8"?>
<ds:datastoreItem xmlns:ds="http://schemas.openxmlformats.org/officeDocument/2006/customXml" ds:itemID="{63C9FCD2-3386-473D-A1DA-FECDC8D4B3AD}"/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95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christopher.d.smith</dc:creator>
  <cp:lastModifiedBy>Lydia Valentine</cp:lastModifiedBy>
  <cp:revision>25</cp:revision>
  <dcterms:created xsi:type="dcterms:W3CDTF">2010-11-29T21:56:32Z</dcterms:created>
  <dcterms:modified xsi:type="dcterms:W3CDTF">2021-11-16T10:03:17Z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