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790C0A1-218A-B844-B97D-40A78946B371}">
          <p14:sldIdLst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9900"/>
    <a:srgbClr val="00FF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2" autoAdjust="0"/>
    <p:restoredTop sz="94886" autoAdjust="0"/>
  </p:normalViewPr>
  <p:slideViewPr>
    <p:cSldViewPr>
      <p:cViewPr varScale="1">
        <p:scale>
          <a:sx n="72" d="100"/>
          <a:sy n="72" d="100"/>
        </p:scale>
        <p:origin x="8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70B4978-1D70-4F4C-A6DA-ECBC961A8261}" type="datetimeFigureOut">
              <a:rPr lang="en-US" smtClean="0"/>
              <a:pPr/>
              <a:t>10/6/2021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28F8D4-AB50-4FA4-9496-C7811249F1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56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825670-530A-4098-BEA5-994E25F39279}" type="datetimeFigureOut">
              <a:rPr lang="en-US" smtClean="0"/>
              <a:pPr/>
              <a:t>10/6/2021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2753FC9-5B37-4D0F-975A-97C0825057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066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42F-DB84-4946-A440-4D2966B26B5B}" type="datetime1">
              <a:rPr lang="en-US" smtClean="0"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D93B-C76C-4286-B247-D757CB7100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D74C-F90E-4E76-9643-287401446256}" type="datetime1">
              <a:rPr lang="en-US" smtClean="0"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D93B-C76C-4286-B247-D757CB7100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6CD5-E811-47DB-96C6-9B75FE415894}" type="datetime1">
              <a:rPr lang="en-US" smtClean="0"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D93B-C76C-4286-B247-D757CB7100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1784-9722-4A0B-9C1E-57BD8CB1D30B}" type="datetime1">
              <a:rPr lang="en-US" smtClean="0"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D93B-C76C-4286-B247-D757CB7100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2B9F-49A5-4771-9E60-50296C1FF205}" type="datetime1">
              <a:rPr lang="en-US" smtClean="0"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D93B-C76C-4286-B247-D757CB7100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E987-0BD8-4B86-A517-B1428E4CB51B}" type="datetime1">
              <a:rPr lang="en-US" smtClean="0"/>
              <a:t>10/6/2021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D93B-C76C-4286-B247-D757CB7100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0FE75-C091-4A7D-93CD-B48DA733E196}" type="datetime1">
              <a:rPr lang="en-US" smtClean="0"/>
              <a:t>10/6/2021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D93B-C76C-4286-B247-D757CB7100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96C57-0CC8-4023-8255-5E6C80B15433}" type="datetime1">
              <a:rPr lang="en-US" smtClean="0"/>
              <a:t>10/6/2021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D93B-C76C-4286-B247-D757CB7100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D258-84D1-462D-BEC7-4938F9CBFBE4}" type="datetime1">
              <a:rPr lang="en-US" smtClean="0"/>
              <a:t>10/6/2021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D93B-C76C-4286-B247-D757CB7100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D67B-3F6E-42CE-81FF-DF2ECD41C2B2}" type="datetime1">
              <a:rPr lang="en-US" smtClean="0"/>
              <a:t>10/6/2021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D93B-C76C-4286-B247-D757CB7100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2C61-067E-4828-9042-B162E32DA3CA}" type="datetime1">
              <a:rPr lang="en-US" smtClean="0"/>
              <a:t>10/6/2021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D93B-C76C-4286-B247-D757CB7100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4ADF4-7664-42B2-99E9-EA28538BFF17}" type="datetime1">
              <a:rPr lang="en-US" smtClean="0"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70C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AD93B-C76C-4286-B247-D757CB7100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200400" y="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12D82-ECE7-408F-B891-26AFD496F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Trip Report – Location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755C8E-10BA-4030-BCFD-9AC102BD9705}"/>
              </a:ext>
            </a:extLst>
          </p:cNvPr>
          <p:cNvSpPr txBox="1"/>
          <p:nvPr/>
        </p:nvSpPr>
        <p:spPr>
          <a:xfrm>
            <a:off x="11838" y="1447800"/>
            <a:ext cx="3645762" cy="1292662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ATTENDEES:</a:t>
            </a:r>
          </a:p>
          <a:p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INTENT: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TIMELINE: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B108C7-F847-472C-A081-C69E6C9AFDE3}"/>
              </a:ext>
            </a:extLst>
          </p:cNvPr>
          <p:cNvSpPr/>
          <p:nvPr/>
        </p:nvSpPr>
        <p:spPr>
          <a:xfrm>
            <a:off x="3657600" y="1417638"/>
            <a:ext cx="5486400" cy="22399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MAP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8B203A-F378-4F0D-B9DC-5BD220A33279}"/>
              </a:ext>
            </a:extLst>
          </p:cNvPr>
          <p:cNvSpPr txBox="1"/>
          <p:nvPr/>
        </p:nvSpPr>
        <p:spPr>
          <a:xfrm>
            <a:off x="0" y="3794373"/>
            <a:ext cx="9144000" cy="2031325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CHALLENGES:</a:t>
            </a:r>
          </a:p>
          <a:p>
            <a:pPr marL="230188" lvl="1" indent="-230188">
              <a:buFont typeface="Wingdings" panose="05000000000000000000" pitchFamily="2" charset="2"/>
              <a:buChar char="Ø"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SUSTAINS: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C44B79-779E-4F81-AFAD-269768972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6089-289E-401D-819C-9039C4A2F5E3}" type="datetime1">
              <a:rPr lang="en-US" smtClean="0"/>
              <a:t>10/6/2021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50F8-DB6D-4305-A58B-1DA0DF215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49B904-EDC2-4038-82A0-8F599B5E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D93B-C76C-4286-B247-D757CB71000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606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1905650A94C8488F404D5B334193A8" ma:contentTypeVersion="13" ma:contentTypeDescription="Create a new document." ma:contentTypeScope="" ma:versionID="3d29c4b41a17a49ba8beb380326b9ca0">
  <xsd:schema xmlns:xsd="http://www.w3.org/2001/XMLSchema" xmlns:xs="http://www.w3.org/2001/XMLSchema" xmlns:p="http://schemas.microsoft.com/office/2006/metadata/properties" xmlns:ns2="574b288a-56a5-47c5-b485-7d42df286d7f" xmlns:ns3="4eb914f7-a9d8-46bd-aaca-118fffa001e3" targetNamespace="http://schemas.microsoft.com/office/2006/metadata/properties" ma:root="true" ma:fieldsID="e985c3f8544e594e2a8885d3dc8f8801" ns2:_="" ns3:_="">
    <xsd:import namespace="574b288a-56a5-47c5-b485-7d42df286d7f"/>
    <xsd:import namespace="4eb914f7-a9d8-46bd-aaca-118fffa001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4b288a-56a5-47c5-b485-7d42df286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b914f7-a9d8-46bd-aaca-118fffa001e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AA2F3C-030D-4AA4-8F90-466E02D076A9}"/>
</file>

<file path=customXml/itemProps2.xml><?xml version="1.0" encoding="utf-8"?>
<ds:datastoreItem xmlns:ds="http://schemas.openxmlformats.org/officeDocument/2006/customXml" ds:itemID="{34DE91B1-63B6-4A3E-AC86-D8329C56C203}"/>
</file>

<file path=customXml/itemProps3.xml><?xml version="1.0" encoding="utf-8"?>
<ds:datastoreItem xmlns:ds="http://schemas.openxmlformats.org/officeDocument/2006/customXml" ds:itemID="{60001279-CCBD-4B11-AF7F-72509103A76B}"/>
</file>

<file path=docProps/app.xml><?xml version="1.0" encoding="utf-8"?>
<Properties xmlns="http://schemas.openxmlformats.org/officeDocument/2006/extended-properties" xmlns:vt="http://schemas.openxmlformats.org/officeDocument/2006/docPropsVTypes">
  <TotalTime>359832</TotalTime>
  <Words>18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Trip Report – Location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</dc:title>
  <dc:creator>massiel.e.diaz</dc:creator>
  <cp:lastModifiedBy>Lydia Valentine</cp:lastModifiedBy>
  <cp:revision>5202</cp:revision>
  <cp:lastPrinted>2017-07-30T15:43:27Z</cp:lastPrinted>
  <dcterms:created xsi:type="dcterms:W3CDTF">2012-08-08T17:40:10Z</dcterms:created>
  <dcterms:modified xsi:type="dcterms:W3CDTF">2021-10-06T17:58:02Z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0x0101006C1905650A94C8488F404D5B334193A8</vt:lpwstr>
  </property>
</Properties>
</file>