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2285AD-CB77-499A-B9E3-CC281AC81D91}" v="2" dt="2021-11-17T09:10:47.8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20C6-A20B-450B-B765-52C8610C97C4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BD8E-38B5-4E86-B192-9F47F5CD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20C6-A20B-450B-B765-52C8610C97C4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BD8E-38B5-4E86-B192-9F47F5CD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20C6-A20B-450B-B765-52C8610C97C4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BD8E-38B5-4E86-B192-9F47F5CD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20C6-A20B-450B-B765-52C8610C97C4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BD8E-38B5-4E86-B192-9F47F5CD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20C6-A20B-450B-B765-52C8610C97C4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BD8E-38B5-4E86-B192-9F47F5CD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20C6-A20B-450B-B765-52C8610C97C4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BD8E-38B5-4E86-B192-9F47F5CD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20C6-A20B-450B-B765-52C8610C97C4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BD8E-38B5-4E86-B192-9F47F5CD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20C6-A20B-450B-B765-52C8610C97C4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BD8E-38B5-4E86-B192-9F47F5CD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20C6-A20B-450B-B765-52C8610C97C4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BD8E-38B5-4E86-B192-9F47F5CD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20C6-A20B-450B-B765-52C8610C97C4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BD8E-38B5-4E86-B192-9F47F5CD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20C6-A20B-450B-B765-52C8610C97C4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BD8E-38B5-4E86-B192-9F47F5CD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620C6-A20B-450B-B765-52C8610C97C4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1BD8E-38B5-4E86-B192-9F47F5CD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dirty="0"/>
              <a:t>UCFR Cheat Sheet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8153400" cy="44196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</a:rPr>
              <a:t>SCENARIO				BAQ	BAS	BAH	OHA	COLA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</a:rPr>
              <a:t>Enlisted in Barracks			QTR	STND			B/C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</a:rPr>
              <a:t>Enlisted in BEQ Off Post			QTR	STND			W/O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</a:rPr>
              <a:t>Officer in BOQ Off Post			QTR	OFF			W/O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</a:rPr>
              <a:t>Enlisted in GVT QTRs w/ DEPs			QTR	STND			WD#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</a:rPr>
              <a:t>Officer in GVT QTRs w/ DEPs			QTR	OFF			WD#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</a:rPr>
              <a:t>Enlisted in Private Lease w/o DEPs		W/O	STND		0	W/O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</a:rPr>
              <a:t>Enlisted in Private Lease w/ DEPs		W/D	STND		1	WD#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</a:rPr>
              <a:t>Officer in Private Lease w/o DEPs		W/O	OFF		0	W/O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</a:rPr>
              <a:t>Officer in Private Lease w/ DEPs			W/D	OFF		1	WD#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</a:rPr>
              <a:t>Enlisted In Single GVT QTRs (Barracks)		W/O	STND			B/C	Paying Child Support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</a:rPr>
              <a:t>Enlisted In Single GVT QTRs (BEQ)		W/O	STND			W/O	Paying Child Support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</a:rPr>
              <a:t>Officer In Single GVT QTRs (BOQ)		W/O	OFF			W/O	Paying Child Support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</a:rPr>
              <a:t>Enlisted In Single GVT QTRs (Barracks)		W/D	STND	Zip Code		B/C	Unaccompanied Orders, Spouse or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</a:rPr>
              <a:t>	Sole Custody Child in US	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</a:rPr>
              <a:t>Enlisted In Single GVT QTRs (BEQ)		W/D	STND	Zip Code		W/O	 Unaccompanied Orders, Spouse or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</a:rPr>
              <a:t>	Sole Custody Child in US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</a:rPr>
              <a:t>Officer In Single GVT QTRs (BOQ)		W/D	OFF	Zip Code		W/O	 Unaccompanied Orders, Spouse or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</a:rPr>
              <a:t>	Sole Custody Child in US</a:t>
            </a:r>
          </a:p>
          <a:p>
            <a:pPr algn="l"/>
            <a:r>
              <a:rPr lang="en-US" sz="1400" b="1" dirty="0"/>
              <a:t>							</a:t>
            </a:r>
            <a:r>
              <a:rPr lang="en-US" sz="1400" dirty="0"/>
              <a:t>	</a:t>
            </a:r>
          </a:p>
          <a:p>
            <a:pPr algn="l"/>
            <a:endParaRPr lang="en-US" sz="1400" dirty="0"/>
          </a:p>
          <a:p>
            <a:pPr algn="l"/>
            <a:endParaRPr lang="en-US" sz="1400" dirty="0"/>
          </a:p>
          <a:p>
            <a:pPr algn="l"/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1905650A94C8488F404D5B334193A8" ma:contentTypeVersion="13" ma:contentTypeDescription="Create a new document." ma:contentTypeScope="" ma:versionID="3d29c4b41a17a49ba8beb380326b9ca0">
  <xsd:schema xmlns:xsd="http://www.w3.org/2001/XMLSchema" xmlns:xs="http://www.w3.org/2001/XMLSchema" xmlns:p="http://schemas.microsoft.com/office/2006/metadata/properties" xmlns:ns2="574b288a-56a5-47c5-b485-7d42df286d7f" xmlns:ns3="4eb914f7-a9d8-46bd-aaca-118fffa001e3" targetNamespace="http://schemas.microsoft.com/office/2006/metadata/properties" ma:root="true" ma:fieldsID="e985c3f8544e594e2a8885d3dc8f8801" ns2:_="" ns3:_="">
    <xsd:import namespace="574b288a-56a5-47c5-b485-7d42df286d7f"/>
    <xsd:import namespace="4eb914f7-a9d8-46bd-aaca-118fffa001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b288a-56a5-47c5-b485-7d42df286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914f7-a9d8-46bd-aaca-118fffa001e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FE7D9E-6D95-43A6-8E71-1E59FEEF8B8C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4eb914f7-a9d8-46bd-aaca-118fffa001e3"/>
    <ds:schemaRef ds:uri="http://purl.org/dc/dcmitype/"/>
    <ds:schemaRef ds:uri="http://schemas.openxmlformats.org/package/2006/metadata/core-properties"/>
    <ds:schemaRef ds:uri="574b288a-56a5-47c5-b485-7d42df286d7f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EF38B1E-10F4-4D4D-8945-92026B5026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F4F7B2-B7A4-45C2-9595-752991110D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4b288a-56a5-47c5-b485-7d42df286d7f"/>
    <ds:schemaRef ds:uri="4eb914f7-a9d8-46bd-aaca-118fffa001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378</Words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UCFR Cheat 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2013-03-06T11:19:08Z</dcterms:created>
  <dcterms:modified xsi:type="dcterms:W3CDTF">2021-11-17T09:10:49Z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0x0101006C1905650A94C8488F404D5B334193A8</vt:lpwstr>
  </property>
</Properties>
</file>